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Average"/>
      <p:regular r:id="rId19"/>
    </p:embeddedFont>
    <p:embeddedFont>
      <p:font typeface="Oswald"/>
      <p:regular r:id="rId20"/>
      <p:bold r:id="rId2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font" Target="fonts/Oswald-regular.fntdata"/><Relationship Id="rId11" Type="http://schemas.openxmlformats.org/officeDocument/2006/relationships/slide" Target="slides/slide7.xml"/><Relationship Id="rId10" Type="http://schemas.openxmlformats.org/officeDocument/2006/relationships/slide" Target="slides/slide6.xml"/><Relationship Id="rId21" Type="http://schemas.openxmlformats.org/officeDocument/2006/relationships/font" Target="fonts/Oswald-bold.fnt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Average-regular.fntdata"/><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00.jpg>
</file>

<file path=ppt/media/image01.png>
</file>

<file path=ppt/media/image02.png>
</file>

<file path=ppt/media/image03.png>
</file>

<file path=ppt/media/image04.jpg>
</file>

<file path=ppt/media/image05.jpg>
</file>

<file path=ppt/media/image06.png>
</file>

<file path=ppt/media/image07.png>
</file>

<file path=ppt/media/image08.png>
</file>

<file path=ppt/media/image09.png>
</file>

<file path=ppt/media/image10.png>
</file>

<file path=ppt/media/image11.png>
</file>

<file path=ppt/media/image1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399" cy="4114800"/>
          </a:xfrm>
          <a:prstGeom prst="rect">
            <a:avLst/>
          </a:prstGeom>
          <a:noFill/>
          <a:ln>
            <a:noFill/>
          </a:ln>
        </p:spPr>
        <p:txBody>
          <a:bodyPr anchorCtr="0" anchor="t" bIns="91425" lIns="91425" rIns="91425" tIns="91425"/>
          <a:lstStyle>
            <a:lvl1pPr indent="0" lvl="0" marL="0" marR="0" rtl="0" algn="l">
              <a:spcBef>
                <a:spcPts val="0"/>
              </a:spcBef>
              <a:buNone/>
              <a:defRPr b="0" i="0" sz="1100" u="none" cap="none" strike="noStrike"/>
            </a:lvl1pPr>
            <a:lvl2pPr indent="0" lvl="1" marL="457200" marR="0" rtl="0" algn="l">
              <a:spcBef>
                <a:spcPts val="0"/>
              </a:spcBef>
              <a:buNone/>
              <a:defRPr b="0" i="0" sz="1100" u="none" cap="none" strike="noStrike"/>
            </a:lvl2pPr>
            <a:lvl3pPr indent="0" lvl="2" marL="914400" marR="0" rtl="0" algn="l">
              <a:spcBef>
                <a:spcPts val="0"/>
              </a:spcBef>
              <a:buNone/>
              <a:defRPr b="0" i="0" sz="1100" u="none" cap="none" strike="noStrike"/>
            </a:lvl3pPr>
            <a:lvl4pPr indent="0" lvl="3" marL="1371600" marR="0" rtl="0" algn="l">
              <a:spcBef>
                <a:spcPts val="0"/>
              </a:spcBef>
              <a:buNone/>
              <a:defRPr b="0" i="0" sz="1100" u="none" cap="none" strike="noStrike"/>
            </a:lvl4pPr>
            <a:lvl5pPr indent="0" lvl="4" marL="1828800" marR="0" rtl="0" algn="l">
              <a:spcBef>
                <a:spcPts val="0"/>
              </a:spcBef>
              <a:buNone/>
              <a:defRPr b="0" i="0" sz="1100" u="none" cap="none" strike="noStrike"/>
            </a:lvl5pPr>
            <a:lvl6pPr indent="0" lvl="5" marL="2286000" marR="0" rtl="0" algn="l">
              <a:spcBef>
                <a:spcPts val="0"/>
              </a:spcBef>
              <a:buNone/>
              <a:defRPr b="0" i="0" sz="1100" u="none" cap="none" strike="noStrike"/>
            </a:lvl6pPr>
            <a:lvl7pPr indent="0" lvl="6" marL="2743200" marR="0" rtl="0" algn="l">
              <a:spcBef>
                <a:spcPts val="0"/>
              </a:spcBef>
              <a:buNone/>
              <a:defRPr b="0" i="0" sz="1100" u="none" cap="none" strike="noStrike"/>
            </a:lvl7pPr>
            <a:lvl8pPr indent="0" lvl="7" marL="3200400" marR="0" rtl="0" algn="l">
              <a:spcBef>
                <a:spcPts val="0"/>
              </a:spcBef>
              <a:buNone/>
              <a:defRPr b="0" i="0" sz="1100" u="none" cap="none" strike="noStrike"/>
            </a:lvl8pPr>
            <a:lvl9pPr indent="0" lvl="8" marL="3657600" marR="0" rtl="0" algn="l">
              <a:spcBef>
                <a:spcPts val="0"/>
              </a:spcBef>
              <a:buNone/>
              <a:defRPr b="0" i="0" sz="1100" u="none" cap="none" strike="noStrike"/>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5" name="Shape 55"/>
        <p:cNvGrpSpPr/>
        <p:nvPr/>
      </p:nvGrpSpPr>
      <p:grpSpPr>
        <a:xfrm>
          <a:off x="0" y="0"/>
          <a:ext cx="0" cy="0"/>
          <a:chOff x="0" y="0"/>
          <a:chExt cx="0" cy="0"/>
        </a:xfrm>
      </p:grpSpPr>
      <p:sp>
        <p:nvSpPr>
          <p:cNvPr id="56" name="Shape 56"/>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57" name="Shape 5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8" name="Shape 118"/>
        <p:cNvGrpSpPr/>
        <p:nvPr/>
      </p:nvGrpSpPr>
      <p:grpSpPr>
        <a:xfrm>
          <a:off x="0" y="0"/>
          <a:ext cx="0" cy="0"/>
          <a:chOff x="0" y="0"/>
          <a:chExt cx="0" cy="0"/>
        </a:xfrm>
      </p:grpSpPr>
      <p:sp>
        <p:nvSpPr>
          <p:cNvPr id="119" name="Shape 11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20" name="Shape 12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5" name="Shape 125"/>
        <p:cNvGrpSpPr/>
        <p:nvPr/>
      </p:nvGrpSpPr>
      <p:grpSpPr>
        <a:xfrm>
          <a:off x="0" y="0"/>
          <a:ext cx="0" cy="0"/>
          <a:chOff x="0" y="0"/>
          <a:chExt cx="0" cy="0"/>
        </a:xfrm>
      </p:grpSpPr>
      <p:sp>
        <p:nvSpPr>
          <p:cNvPr id="126" name="Shape 12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27" name="Shape 12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3" name="Shape 133"/>
        <p:cNvGrpSpPr/>
        <p:nvPr/>
      </p:nvGrpSpPr>
      <p:grpSpPr>
        <a:xfrm>
          <a:off x="0" y="0"/>
          <a:ext cx="0" cy="0"/>
          <a:chOff x="0" y="0"/>
          <a:chExt cx="0" cy="0"/>
        </a:xfrm>
      </p:grpSpPr>
      <p:sp>
        <p:nvSpPr>
          <p:cNvPr id="134" name="Shape 13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35" name="Shape 135"/>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0" name="Shape 140"/>
        <p:cNvGrpSpPr/>
        <p:nvPr/>
      </p:nvGrpSpPr>
      <p:grpSpPr>
        <a:xfrm>
          <a:off x="0" y="0"/>
          <a:ext cx="0" cy="0"/>
          <a:chOff x="0" y="0"/>
          <a:chExt cx="0" cy="0"/>
        </a:xfrm>
      </p:grpSpPr>
      <p:sp>
        <p:nvSpPr>
          <p:cNvPr id="141" name="Shape 14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2" name="Shape 142"/>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7" name="Shape 147"/>
        <p:cNvGrpSpPr/>
        <p:nvPr/>
      </p:nvGrpSpPr>
      <p:grpSpPr>
        <a:xfrm>
          <a:off x="0" y="0"/>
          <a:ext cx="0" cy="0"/>
          <a:chOff x="0" y="0"/>
          <a:chExt cx="0" cy="0"/>
        </a:xfrm>
      </p:grpSpPr>
      <p:sp>
        <p:nvSpPr>
          <p:cNvPr id="148" name="Shape 14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49" name="Shape 149"/>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1" name="Shape 61"/>
        <p:cNvGrpSpPr/>
        <p:nvPr/>
      </p:nvGrpSpPr>
      <p:grpSpPr>
        <a:xfrm>
          <a:off x="0" y="0"/>
          <a:ext cx="0" cy="0"/>
          <a:chOff x="0" y="0"/>
          <a:chExt cx="0" cy="0"/>
        </a:xfrm>
      </p:grpSpPr>
      <p:sp>
        <p:nvSpPr>
          <p:cNvPr id="62" name="Shape 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63" name="Shape 6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9" name="Shape 69"/>
        <p:cNvGrpSpPr/>
        <p:nvPr/>
      </p:nvGrpSpPr>
      <p:grpSpPr>
        <a:xfrm>
          <a:off x="0" y="0"/>
          <a:ext cx="0" cy="0"/>
          <a:chOff x="0" y="0"/>
          <a:chExt cx="0" cy="0"/>
        </a:xfrm>
      </p:grpSpPr>
      <p:sp>
        <p:nvSpPr>
          <p:cNvPr id="70" name="Shape 7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1" name="Shape 71"/>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78" name="Shape 78"/>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4" name="Shape 84"/>
        <p:cNvGrpSpPr/>
        <p:nvPr/>
      </p:nvGrpSpPr>
      <p:grpSpPr>
        <a:xfrm>
          <a:off x="0" y="0"/>
          <a:ext cx="0" cy="0"/>
          <a:chOff x="0" y="0"/>
          <a:chExt cx="0" cy="0"/>
        </a:xfrm>
      </p:grpSpPr>
      <p:sp>
        <p:nvSpPr>
          <p:cNvPr id="85" name="Shape 8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86" name="Shape 86"/>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1" name="Shape 91"/>
        <p:cNvGrpSpPr/>
        <p:nvPr/>
      </p:nvGrpSpPr>
      <p:grpSpPr>
        <a:xfrm>
          <a:off x="0" y="0"/>
          <a:ext cx="0" cy="0"/>
          <a:chOff x="0" y="0"/>
          <a:chExt cx="0" cy="0"/>
        </a:xfrm>
      </p:grpSpPr>
      <p:sp>
        <p:nvSpPr>
          <p:cNvPr id="92" name="Shape 9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93" name="Shape 9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8" name="Shape 98"/>
        <p:cNvGrpSpPr/>
        <p:nvPr/>
      </p:nvGrpSpPr>
      <p:grpSpPr>
        <a:xfrm>
          <a:off x="0" y="0"/>
          <a:ext cx="0" cy="0"/>
          <a:chOff x="0" y="0"/>
          <a:chExt cx="0" cy="0"/>
        </a:xfrm>
      </p:grpSpPr>
      <p:sp>
        <p:nvSpPr>
          <p:cNvPr id="99" name="Shape 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0" name="Shape 100"/>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07" name="Shape 107"/>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113" name="Shape 113"/>
          <p:cNvSpPr txBox="1"/>
          <p:nvPr>
            <p:ph idx="1" type="body"/>
          </p:nvPr>
        </p:nvSpPr>
        <p:spPr>
          <a:xfrm>
            <a:off x="685800" y="4343400"/>
            <a:ext cx="5486399" cy="4114800"/>
          </a:xfrm>
          <a:prstGeom prst="rect">
            <a:avLst/>
          </a:prstGeom>
          <a:noFill/>
          <a:ln>
            <a:noFill/>
          </a:ln>
        </p:spPr>
        <p:txBody>
          <a:bodyPr anchorCtr="0" anchor="t" bIns="91425" lIns="91425" rIns="91425" tIns="91425">
            <a:noAutofit/>
          </a:bodyPr>
          <a:lstStyle/>
          <a:p>
            <a:pPr indent="0" lvl="0" marL="0" marR="0" rtl="0" algn="l">
              <a:spcBef>
                <a:spcPts val="0"/>
              </a:spcBef>
              <a:buSzPct val="25000"/>
              <a:buFont typeface="Arial"/>
              <a:buNone/>
            </a:pPr>
            <a:r>
              <a:t/>
            </a:r>
            <a:endParaRPr b="0" i="0" sz="1100" u="none" cap="none" strike="noStrike"/>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grpSp>
        <p:nvGrpSpPr>
          <p:cNvPr id="10" name="Shape 10"/>
          <p:cNvGrpSpPr/>
          <p:nvPr/>
        </p:nvGrpSpPr>
        <p:grpSpPr>
          <a:xfrm>
            <a:off x="4350278" y="2855376"/>
            <a:ext cx="443588" cy="105631"/>
            <a:chOff x="4137525" y="2915950"/>
            <a:chExt cx="869099" cy="206999"/>
          </a:xfrm>
        </p:grpSpPr>
        <p:sp>
          <p:nvSpPr>
            <p:cNvPr id="11" name="Shape 11"/>
            <p:cNvSpPr/>
            <p:nvPr/>
          </p:nvSpPr>
          <p:spPr>
            <a:xfrm>
              <a:off x="4468575" y="2915950"/>
              <a:ext cx="206999" cy="206999"/>
            </a:xfrm>
            <a:prstGeom prst="ellipse">
              <a:avLst/>
            </a:prstGeom>
            <a:solidFill>
              <a:schemeClr val="dk1"/>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2" name="Shape 12"/>
            <p:cNvSpPr/>
            <p:nvPr/>
          </p:nvSpPr>
          <p:spPr>
            <a:xfrm>
              <a:off x="4799625" y="2915950"/>
              <a:ext cx="206999" cy="206999"/>
            </a:xfrm>
            <a:prstGeom prst="ellipse">
              <a:avLst/>
            </a:prstGeom>
            <a:solidFill>
              <a:schemeClr val="dk1"/>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
          <p:nvSpPr>
            <p:cNvPr id="13" name="Shape 13"/>
            <p:cNvSpPr/>
            <p:nvPr/>
          </p:nvSpPr>
          <p:spPr>
            <a:xfrm>
              <a:off x="4137525" y="2915950"/>
              <a:ext cx="206999" cy="206999"/>
            </a:xfrm>
            <a:prstGeom prst="ellipse">
              <a:avLst/>
            </a:prstGeom>
            <a:solidFill>
              <a:schemeClr val="dk1"/>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grpSp>
      <p:sp>
        <p:nvSpPr>
          <p:cNvPr id="14" name="Shape 14"/>
          <p:cNvSpPr txBox="1"/>
          <p:nvPr>
            <p:ph type="ctrTitle"/>
          </p:nvPr>
        </p:nvSpPr>
        <p:spPr>
          <a:xfrm>
            <a:off x="671256" y="990800"/>
            <a:ext cx="7801500" cy="1730099"/>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Oswald"/>
              <a:buNone/>
              <a:defRPr b="0" i="0" sz="4800" u="none" cap="none" strike="noStrike">
                <a:solidFill>
                  <a:schemeClr val="dk1"/>
                </a:solidFill>
                <a:latin typeface="Oswald"/>
                <a:ea typeface="Oswald"/>
                <a:cs typeface="Oswald"/>
                <a:sym typeface="Oswald"/>
              </a:defRPr>
            </a:lvl1pPr>
            <a:lvl2pPr indent="0" lvl="1" algn="ctr">
              <a:spcBef>
                <a:spcPts val="0"/>
              </a:spcBef>
              <a:buClr>
                <a:schemeClr val="dk1"/>
              </a:buClr>
              <a:buFont typeface="Oswald"/>
              <a:buNone/>
              <a:defRPr sz="4800">
                <a:solidFill>
                  <a:schemeClr val="dk1"/>
                </a:solidFill>
                <a:latin typeface="Oswald"/>
                <a:ea typeface="Oswald"/>
                <a:cs typeface="Oswald"/>
                <a:sym typeface="Oswald"/>
              </a:defRPr>
            </a:lvl2pPr>
            <a:lvl3pPr indent="0" lvl="2" algn="ctr">
              <a:spcBef>
                <a:spcPts val="0"/>
              </a:spcBef>
              <a:buClr>
                <a:schemeClr val="dk1"/>
              </a:buClr>
              <a:buFont typeface="Oswald"/>
              <a:buNone/>
              <a:defRPr sz="4800">
                <a:solidFill>
                  <a:schemeClr val="dk1"/>
                </a:solidFill>
                <a:latin typeface="Oswald"/>
                <a:ea typeface="Oswald"/>
                <a:cs typeface="Oswald"/>
                <a:sym typeface="Oswald"/>
              </a:defRPr>
            </a:lvl3pPr>
            <a:lvl4pPr indent="0" lvl="3" algn="ctr">
              <a:spcBef>
                <a:spcPts val="0"/>
              </a:spcBef>
              <a:buClr>
                <a:schemeClr val="dk1"/>
              </a:buClr>
              <a:buFont typeface="Oswald"/>
              <a:buNone/>
              <a:defRPr sz="4800">
                <a:solidFill>
                  <a:schemeClr val="dk1"/>
                </a:solidFill>
                <a:latin typeface="Oswald"/>
                <a:ea typeface="Oswald"/>
                <a:cs typeface="Oswald"/>
                <a:sym typeface="Oswald"/>
              </a:defRPr>
            </a:lvl4pPr>
            <a:lvl5pPr indent="0" lvl="4" algn="ctr">
              <a:spcBef>
                <a:spcPts val="0"/>
              </a:spcBef>
              <a:buClr>
                <a:schemeClr val="dk1"/>
              </a:buClr>
              <a:buFont typeface="Oswald"/>
              <a:buNone/>
              <a:defRPr sz="4800">
                <a:solidFill>
                  <a:schemeClr val="dk1"/>
                </a:solidFill>
                <a:latin typeface="Oswald"/>
                <a:ea typeface="Oswald"/>
                <a:cs typeface="Oswald"/>
                <a:sym typeface="Oswald"/>
              </a:defRPr>
            </a:lvl5pPr>
            <a:lvl6pPr indent="0" lvl="5" algn="ctr">
              <a:spcBef>
                <a:spcPts val="0"/>
              </a:spcBef>
              <a:buClr>
                <a:schemeClr val="dk1"/>
              </a:buClr>
              <a:buFont typeface="Oswald"/>
              <a:buNone/>
              <a:defRPr sz="4800">
                <a:solidFill>
                  <a:schemeClr val="dk1"/>
                </a:solidFill>
                <a:latin typeface="Oswald"/>
                <a:ea typeface="Oswald"/>
                <a:cs typeface="Oswald"/>
                <a:sym typeface="Oswald"/>
              </a:defRPr>
            </a:lvl6pPr>
            <a:lvl7pPr indent="0" lvl="6" algn="ctr">
              <a:spcBef>
                <a:spcPts val="0"/>
              </a:spcBef>
              <a:buClr>
                <a:schemeClr val="dk1"/>
              </a:buClr>
              <a:buFont typeface="Oswald"/>
              <a:buNone/>
              <a:defRPr sz="4800">
                <a:solidFill>
                  <a:schemeClr val="dk1"/>
                </a:solidFill>
                <a:latin typeface="Oswald"/>
                <a:ea typeface="Oswald"/>
                <a:cs typeface="Oswald"/>
                <a:sym typeface="Oswald"/>
              </a:defRPr>
            </a:lvl7pPr>
            <a:lvl8pPr indent="0" lvl="7" algn="ctr">
              <a:spcBef>
                <a:spcPts val="0"/>
              </a:spcBef>
              <a:buClr>
                <a:schemeClr val="dk1"/>
              </a:buClr>
              <a:buFont typeface="Oswald"/>
              <a:buNone/>
              <a:defRPr sz="4800">
                <a:solidFill>
                  <a:schemeClr val="dk1"/>
                </a:solidFill>
                <a:latin typeface="Oswald"/>
                <a:ea typeface="Oswald"/>
                <a:cs typeface="Oswald"/>
                <a:sym typeface="Oswald"/>
              </a:defRPr>
            </a:lvl8pPr>
            <a:lvl9pPr indent="0" lvl="8" algn="ctr">
              <a:spcBef>
                <a:spcPts val="0"/>
              </a:spcBef>
              <a:buClr>
                <a:schemeClr val="dk1"/>
              </a:buClr>
              <a:buFont typeface="Oswald"/>
              <a:buNone/>
              <a:defRPr sz="4800">
                <a:solidFill>
                  <a:schemeClr val="dk1"/>
                </a:solidFill>
                <a:latin typeface="Oswald"/>
                <a:ea typeface="Oswald"/>
                <a:cs typeface="Oswald"/>
                <a:sym typeface="Oswald"/>
              </a:defRPr>
            </a:lvl9pPr>
          </a:lstStyle>
          <a:p/>
        </p:txBody>
      </p:sp>
      <p:sp>
        <p:nvSpPr>
          <p:cNvPr id="15" name="Shape 15"/>
          <p:cNvSpPr txBox="1"/>
          <p:nvPr>
            <p:ph idx="1" type="subTitle"/>
          </p:nvPr>
        </p:nvSpPr>
        <p:spPr>
          <a:xfrm>
            <a:off x="671250" y="3174875"/>
            <a:ext cx="7801500" cy="792600"/>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1pPr>
            <a:lvl2pPr indent="0" lvl="1" marL="4572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2pPr>
            <a:lvl3pPr indent="0" lvl="2" marL="9144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3pPr>
            <a:lvl4pPr indent="0" lvl="3" marL="13716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4pPr>
            <a:lvl5pPr indent="0" lvl="4" marL="18288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5pPr>
            <a:lvl6pPr indent="0" lvl="5" marL="22860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6pPr>
            <a:lvl7pPr indent="0" lvl="6" marL="27432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7pPr>
            <a:lvl8pPr indent="0" lvl="7" marL="32004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8pPr>
            <a:lvl9pPr indent="0" lvl="8" marL="3657600" marR="0" rtl="0" algn="ctr">
              <a:lnSpc>
                <a:spcPct val="100000"/>
              </a:lnSpc>
              <a:spcBef>
                <a:spcPts val="0"/>
              </a:spcBef>
              <a:spcAft>
                <a:spcPts val="0"/>
              </a:spcAft>
              <a:buClr>
                <a:schemeClr val="accent3"/>
              </a:buClr>
              <a:buFont typeface="Average"/>
              <a:buNone/>
              <a:defRPr b="0" i="0" sz="2100" u="none" cap="none" strike="noStrike">
                <a:solidFill>
                  <a:schemeClr val="accent3"/>
                </a:solidFill>
                <a:latin typeface="Average"/>
                <a:ea typeface="Average"/>
                <a:cs typeface="Average"/>
                <a:sym typeface="Average"/>
              </a:defRPr>
            </a:lvl9pPr>
          </a:lstStyle>
          <a:p/>
        </p:txBody>
      </p:sp>
      <p:sp>
        <p:nvSpPr>
          <p:cNvPr id="16" name="Shape 16"/>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9" name="Shape 49"/>
        <p:cNvGrpSpPr/>
        <p:nvPr/>
      </p:nvGrpSpPr>
      <p:grpSpPr>
        <a:xfrm>
          <a:off x="0" y="0"/>
          <a:ext cx="0" cy="0"/>
          <a:chOff x="0" y="0"/>
          <a:chExt cx="0" cy="0"/>
        </a:xfrm>
      </p:grpSpPr>
      <p:sp>
        <p:nvSpPr>
          <p:cNvPr id="50" name="Shape 50"/>
          <p:cNvSpPr txBox="1"/>
          <p:nvPr>
            <p:ph type="title"/>
          </p:nvPr>
        </p:nvSpPr>
        <p:spPr>
          <a:xfrm>
            <a:off x="311700" y="1255275"/>
            <a:ext cx="8520599" cy="18906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Oswald"/>
              <a:buNone/>
              <a:defRPr b="0" i="0" sz="12000" u="none" cap="none" strike="noStrike">
                <a:solidFill>
                  <a:schemeClr val="dk1"/>
                </a:solidFill>
                <a:latin typeface="Oswald"/>
                <a:ea typeface="Oswald"/>
                <a:cs typeface="Oswald"/>
                <a:sym typeface="Oswald"/>
              </a:defRPr>
            </a:lvl1pPr>
            <a:lvl2pPr indent="0" lvl="1" algn="ctr">
              <a:spcBef>
                <a:spcPts val="0"/>
              </a:spcBef>
              <a:buClr>
                <a:schemeClr val="dk1"/>
              </a:buClr>
              <a:buFont typeface="Oswald"/>
              <a:buNone/>
              <a:defRPr sz="12000">
                <a:solidFill>
                  <a:schemeClr val="dk1"/>
                </a:solidFill>
                <a:latin typeface="Oswald"/>
                <a:ea typeface="Oswald"/>
                <a:cs typeface="Oswald"/>
                <a:sym typeface="Oswald"/>
              </a:defRPr>
            </a:lvl2pPr>
            <a:lvl3pPr indent="0" lvl="2" algn="ctr">
              <a:spcBef>
                <a:spcPts val="0"/>
              </a:spcBef>
              <a:buClr>
                <a:schemeClr val="dk1"/>
              </a:buClr>
              <a:buFont typeface="Oswald"/>
              <a:buNone/>
              <a:defRPr sz="12000">
                <a:solidFill>
                  <a:schemeClr val="dk1"/>
                </a:solidFill>
                <a:latin typeface="Oswald"/>
                <a:ea typeface="Oswald"/>
                <a:cs typeface="Oswald"/>
                <a:sym typeface="Oswald"/>
              </a:defRPr>
            </a:lvl3pPr>
            <a:lvl4pPr indent="0" lvl="3" algn="ctr">
              <a:spcBef>
                <a:spcPts val="0"/>
              </a:spcBef>
              <a:buClr>
                <a:schemeClr val="dk1"/>
              </a:buClr>
              <a:buFont typeface="Oswald"/>
              <a:buNone/>
              <a:defRPr sz="12000">
                <a:solidFill>
                  <a:schemeClr val="dk1"/>
                </a:solidFill>
                <a:latin typeface="Oswald"/>
                <a:ea typeface="Oswald"/>
                <a:cs typeface="Oswald"/>
                <a:sym typeface="Oswald"/>
              </a:defRPr>
            </a:lvl4pPr>
            <a:lvl5pPr indent="0" lvl="4" algn="ctr">
              <a:spcBef>
                <a:spcPts val="0"/>
              </a:spcBef>
              <a:buClr>
                <a:schemeClr val="dk1"/>
              </a:buClr>
              <a:buFont typeface="Oswald"/>
              <a:buNone/>
              <a:defRPr sz="12000">
                <a:solidFill>
                  <a:schemeClr val="dk1"/>
                </a:solidFill>
                <a:latin typeface="Oswald"/>
                <a:ea typeface="Oswald"/>
                <a:cs typeface="Oswald"/>
                <a:sym typeface="Oswald"/>
              </a:defRPr>
            </a:lvl5pPr>
            <a:lvl6pPr indent="0" lvl="5" algn="ctr">
              <a:spcBef>
                <a:spcPts val="0"/>
              </a:spcBef>
              <a:buClr>
                <a:schemeClr val="dk1"/>
              </a:buClr>
              <a:buFont typeface="Oswald"/>
              <a:buNone/>
              <a:defRPr sz="12000">
                <a:solidFill>
                  <a:schemeClr val="dk1"/>
                </a:solidFill>
                <a:latin typeface="Oswald"/>
                <a:ea typeface="Oswald"/>
                <a:cs typeface="Oswald"/>
                <a:sym typeface="Oswald"/>
              </a:defRPr>
            </a:lvl6pPr>
            <a:lvl7pPr indent="0" lvl="6" algn="ctr">
              <a:spcBef>
                <a:spcPts val="0"/>
              </a:spcBef>
              <a:buClr>
                <a:schemeClr val="dk1"/>
              </a:buClr>
              <a:buFont typeface="Oswald"/>
              <a:buNone/>
              <a:defRPr sz="12000">
                <a:solidFill>
                  <a:schemeClr val="dk1"/>
                </a:solidFill>
                <a:latin typeface="Oswald"/>
                <a:ea typeface="Oswald"/>
                <a:cs typeface="Oswald"/>
                <a:sym typeface="Oswald"/>
              </a:defRPr>
            </a:lvl7pPr>
            <a:lvl8pPr indent="0" lvl="7" algn="ctr">
              <a:spcBef>
                <a:spcPts val="0"/>
              </a:spcBef>
              <a:buClr>
                <a:schemeClr val="dk1"/>
              </a:buClr>
              <a:buFont typeface="Oswald"/>
              <a:buNone/>
              <a:defRPr sz="12000">
                <a:solidFill>
                  <a:schemeClr val="dk1"/>
                </a:solidFill>
                <a:latin typeface="Oswald"/>
                <a:ea typeface="Oswald"/>
                <a:cs typeface="Oswald"/>
                <a:sym typeface="Oswald"/>
              </a:defRPr>
            </a:lvl8pPr>
            <a:lvl9pPr indent="0" lvl="8" algn="ctr">
              <a:spcBef>
                <a:spcPts val="0"/>
              </a:spcBef>
              <a:buClr>
                <a:schemeClr val="dk1"/>
              </a:buClr>
              <a:buFont typeface="Oswald"/>
              <a:buNone/>
              <a:defRPr sz="12000">
                <a:solidFill>
                  <a:schemeClr val="dk1"/>
                </a:solidFill>
                <a:latin typeface="Oswald"/>
                <a:ea typeface="Oswald"/>
                <a:cs typeface="Oswald"/>
                <a:sym typeface="Oswald"/>
              </a:defRPr>
            </a:lvl9pPr>
          </a:lstStyle>
          <a:p/>
        </p:txBody>
      </p:sp>
      <p:sp>
        <p:nvSpPr>
          <p:cNvPr id="51" name="Shape 51"/>
          <p:cNvSpPr txBox="1"/>
          <p:nvPr>
            <p:ph idx="1" type="body"/>
          </p:nvPr>
        </p:nvSpPr>
        <p:spPr>
          <a:xfrm>
            <a:off x="311700" y="3228425"/>
            <a:ext cx="8520599" cy="1300800"/>
          </a:xfrm>
          <a:prstGeom prst="rect">
            <a:avLst/>
          </a:prstGeom>
          <a:noFill/>
          <a:ln>
            <a:noFill/>
          </a:ln>
        </p:spPr>
        <p:txBody>
          <a:bodyPr anchorCtr="0" anchor="t" bIns="91425" lIns="91425" rIns="91425" tIns="91425"/>
          <a:lstStyle>
            <a:lvl1pPr indent="0" lvl="0" marL="0" marR="0" rtl="0" algn="ctr">
              <a:lnSpc>
                <a:spcPct val="115000"/>
              </a:lnSpc>
              <a:spcBef>
                <a:spcPts val="0"/>
              </a:spcBef>
              <a:spcAft>
                <a:spcPts val="1600"/>
              </a:spcAft>
              <a:buClr>
                <a:schemeClr val="accent3"/>
              </a:buClr>
              <a:buFont typeface="Average"/>
              <a:buNone/>
              <a:defRPr b="0" i="0" sz="1800" u="none" cap="none" strike="noStrike">
                <a:solidFill>
                  <a:schemeClr val="accent3"/>
                </a:solidFill>
                <a:latin typeface="Average"/>
                <a:ea typeface="Average"/>
                <a:cs typeface="Average"/>
                <a:sym typeface="Average"/>
              </a:defRPr>
            </a:lvl1pPr>
            <a:lvl2pPr indent="0" lvl="1" marL="4572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2pPr>
            <a:lvl3pPr indent="0" lvl="2" marL="9144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3pPr>
            <a:lvl4pPr indent="0" lvl="3" marL="13716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4pPr>
            <a:lvl5pPr indent="0" lvl="4" marL="18288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5pPr>
            <a:lvl6pPr indent="0" lvl="5" marL="22860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6pPr>
            <a:lvl7pPr indent="0" lvl="6" marL="27432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7pPr>
            <a:lvl8pPr indent="0" lvl="7" marL="32004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8pPr>
            <a:lvl9pPr indent="0" lvl="8" marL="3657600" marR="0" rtl="0" algn="ctr">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9pPr>
          </a:lstStyle>
          <a:p/>
        </p:txBody>
      </p:sp>
      <p:sp>
        <p:nvSpPr>
          <p:cNvPr id="52" name="Shape 52"/>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53" name="Shape 53"/>
        <p:cNvGrpSpPr/>
        <p:nvPr/>
      </p:nvGrpSpPr>
      <p:grpSpPr>
        <a:xfrm>
          <a:off x="0" y="0"/>
          <a:ext cx="0" cy="0"/>
          <a:chOff x="0" y="0"/>
          <a:chExt cx="0" cy="0"/>
        </a:xfrm>
      </p:grpSpPr>
      <p:sp>
        <p:nvSpPr>
          <p:cNvPr id="54" name="Shape 54"/>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7" name="Shape 17"/>
        <p:cNvGrpSpPr/>
        <p:nvPr/>
      </p:nvGrpSpPr>
      <p:grpSpPr>
        <a:xfrm>
          <a:off x="0" y="0"/>
          <a:ext cx="0" cy="0"/>
          <a:chOff x="0" y="0"/>
          <a:chExt cx="0" cy="0"/>
        </a:xfrm>
      </p:grpSpPr>
      <p:sp>
        <p:nvSpPr>
          <p:cNvPr id="18" name="Shape 18"/>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Oswald"/>
              <a:buNone/>
              <a:defRPr b="0" i="0" sz="3000" u="none" cap="none" strike="noStrike">
                <a:solidFill>
                  <a:schemeClr val="dk1"/>
                </a:solidFill>
                <a:latin typeface="Oswald"/>
                <a:ea typeface="Oswald"/>
                <a:cs typeface="Oswald"/>
                <a:sym typeface="Oswald"/>
              </a:defRPr>
            </a:lvl1pPr>
            <a:lvl2pPr indent="0" lvl="1">
              <a:spcBef>
                <a:spcPts val="0"/>
              </a:spcBef>
              <a:buClr>
                <a:schemeClr val="dk1"/>
              </a:buClr>
              <a:buFont typeface="Oswald"/>
              <a:buNone/>
              <a:defRPr sz="3000">
                <a:solidFill>
                  <a:schemeClr val="dk1"/>
                </a:solidFill>
                <a:latin typeface="Oswald"/>
                <a:ea typeface="Oswald"/>
                <a:cs typeface="Oswald"/>
                <a:sym typeface="Oswald"/>
              </a:defRPr>
            </a:lvl2pPr>
            <a:lvl3pPr indent="0" lvl="2">
              <a:spcBef>
                <a:spcPts val="0"/>
              </a:spcBef>
              <a:buClr>
                <a:schemeClr val="dk1"/>
              </a:buClr>
              <a:buFont typeface="Oswald"/>
              <a:buNone/>
              <a:defRPr sz="3000">
                <a:solidFill>
                  <a:schemeClr val="dk1"/>
                </a:solidFill>
                <a:latin typeface="Oswald"/>
                <a:ea typeface="Oswald"/>
                <a:cs typeface="Oswald"/>
                <a:sym typeface="Oswald"/>
              </a:defRPr>
            </a:lvl3pPr>
            <a:lvl4pPr indent="0" lvl="3">
              <a:spcBef>
                <a:spcPts val="0"/>
              </a:spcBef>
              <a:buClr>
                <a:schemeClr val="dk1"/>
              </a:buClr>
              <a:buFont typeface="Oswald"/>
              <a:buNone/>
              <a:defRPr sz="3000">
                <a:solidFill>
                  <a:schemeClr val="dk1"/>
                </a:solidFill>
                <a:latin typeface="Oswald"/>
                <a:ea typeface="Oswald"/>
                <a:cs typeface="Oswald"/>
                <a:sym typeface="Oswald"/>
              </a:defRPr>
            </a:lvl4pPr>
            <a:lvl5pPr indent="0" lvl="4">
              <a:spcBef>
                <a:spcPts val="0"/>
              </a:spcBef>
              <a:buClr>
                <a:schemeClr val="dk1"/>
              </a:buClr>
              <a:buFont typeface="Oswald"/>
              <a:buNone/>
              <a:defRPr sz="3000">
                <a:solidFill>
                  <a:schemeClr val="dk1"/>
                </a:solidFill>
                <a:latin typeface="Oswald"/>
                <a:ea typeface="Oswald"/>
                <a:cs typeface="Oswald"/>
                <a:sym typeface="Oswald"/>
              </a:defRPr>
            </a:lvl5pPr>
            <a:lvl6pPr indent="0" lvl="5">
              <a:spcBef>
                <a:spcPts val="0"/>
              </a:spcBef>
              <a:buClr>
                <a:schemeClr val="dk1"/>
              </a:buClr>
              <a:buFont typeface="Oswald"/>
              <a:buNone/>
              <a:defRPr sz="3000">
                <a:solidFill>
                  <a:schemeClr val="dk1"/>
                </a:solidFill>
                <a:latin typeface="Oswald"/>
                <a:ea typeface="Oswald"/>
                <a:cs typeface="Oswald"/>
                <a:sym typeface="Oswald"/>
              </a:defRPr>
            </a:lvl6pPr>
            <a:lvl7pPr indent="0" lvl="6">
              <a:spcBef>
                <a:spcPts val="0"/>
              </a:spcBef>
              <a:buClr>
                <a:schemeClr val="dk1"/>
              </a:buClr>
              <a:buFont typeface="Oswald"/>
              <a:buNone/>
              <a:defRPr sz="3000">
                <a:solidFill>
                  <a:schemeClr val="dk1"/>
                </a:solidFill>
                <a:latin typeface="Oswald"/>
                <a:ea typeface="Oswald"/>
                <a:cs typeface="Oswald"/>
                <a:sym typeface="Oswald"/>
              </a:defRPr>
            </a:lvl7pPr>
            <a:lvl8pPr indent="0" lvl="7">
              <a:spcBef>
                <a:spcPts val="0"/>
              </a:spcBef>
              <a:buClr>
                <a:schemeClr val="dk1"/>
              </a:buClr>
              <a:buFont typeface="Oswald"/>
              <a:buNone/>
              <a:defRPr sz="3000">
                <a:solidFill>
                  <a:schemeClr val="dk1"/>
                </a:solidFill>
                <a:latin typeface="Oswald"/>
                <a:ea typeface="Oswald"/>
                <a:cs typeface="Oswald"/>
                <a:sym typeface="Oswald"/>
              </a:defRPr>
            </a:lvl8pPr>
            <a:lvl9pPr indent="0" lvl="8">
              <a:spcBef>
                <a:spcPts val="0"/>
              </a:spcBef>
              <a:buClr>
                <a:schemeClr val="dk1"/>
              </a:buClr>
              <a:buFont typeface="Oswald"/>
              <a:buNone/>
              <a:defRPr sz="3000">
                <a:solidFill>
                  <a:schemeClr val="dk1"/>
                </a:solidFill>
                <a:latin typeface="Oswald"/>
                <a:ea typeface="Oswald"/>
                <a:cs typeface="Oswald"/>
                <a:sym typeface="Oswald"/>
              </a:defRPr>
            </a:lvl9pPr>
          </a:lstStyle>
          <a:p/>
        </p:txBody>
      </p:sp>
      <p:sp>
        <p:nvSpPr>
          <p:cNvPr id="19" name="Shape 19"/>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8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9pPr>
          </a:lstStyle>
          <a:p/>
        </p:txBody>
      </p:sp>
      <p:sp>
        <p:nvSpPr>
          <p:cNvPr id="20" name="Shape 20"/>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21" name="Shape 21"/>
        <p:cNvGrpSpPr/>
        <p:nvPr/>
      </p:nvGrpSpPr>
      <p:grpSpPr>
        <a:xfrm>
          <a:off x="0" y="0"/>
          <a:ext cx="0" cy="0"/>
          <a:chOff x="0" y="0"/>
          <a:chExt cx="0" cy="0"/>
        </a:xfrm>
      </p:grpSpPr>
      <p:sp>
        <p:nvSpPr>
          <p:cNvPr id="22" name="Shape 22"/>
          <p:cNvSpPr txBox="1"/>
          <p:nvPr>
            <p:ph type="title"/>
          </p:nvPr>
        </p:nvSpPr>
        <p:spPr>
          <a:xfrm>
            <a:off x="671250" y="2141250"/>
            <a:ext cx="7852199" cy="861000"/>
          </a:xfrm>
          <a:prstGeom prst="rect">
            <a:avLst/>
          </a:prstGeom>
          <a:noFill/>
          <a:ln>
            <a:noFill/>
          </a:ln>
        </p:spPr>
        <p:txBody>
          <a:bodyPr anchorCtr="0" anchor="ctr" bIns="91425" lIns="91425" rIns="91425" tIns="91425"/>
          <a:lstStyle>
            <a:lvl1pPr indent="0" lvl="0" marL="0" marR="0" rtl="0" algn="ctr">
              <a:lnSpc>
                <a:spcPct val="100000"/>
              </a:lnSpc>
              <a:spcBef>
                <a:spcPts val="0"/>
              </a:spcBef>
              <a:spcAft>
                <a:spcPts val="0"/>
              </a:spcAft>
              <a:buClr>
                <a:schemeClr val="dk1"/>
              </a:buClr>
              <a:buFont typeface="Oswald"/>
              <a:buNone/>
              <a:defRPr b="0" i="0" sz="3600" u="none" cap="none" strike="noStrike">
                <a:solidFill>
                  <a:schemeClr val="dk1"/>
                </a:solidFill>
                <a:latin typeface="Oswald"/>
                <a:ea typeface="Oswald"/>
                <a:cs typeface="Oswald"/>
                <a:sym typeface="Oswald"/>
              </a:defRPr>
            </a:lvl1pPr>
            <a:lvl2pPr indent="0" lvl="1" algn="ctr">
              <a:spcBef>
                <a:spcPts val="0"/>
              </a:spcBef>
              <a:buClr>
                <a:schemeClr val="dk1"/>
              </a:buClr>
              <a:buFont typeface="Oswald"/>
              <a:buNone/>
              <a:defRPr sz="3600">
                <a:solidFill>
                  <a:schemeClr val="dk1"/>
                </a:solidFill>
                <a:latin typeface="Oswald"/>
                <a:ea typeface="Oswald"/>
                <a:cs typeface="Oswald"/>
                <a:sym typeface="Oswald"/>
              </a:defRPr>
            </a:lvl2pPr>
            <a:lvl3pPr indent="0" lvl="2" algn="ctr">
              <a:spcBef>
                <a:spcPts val="0"/>
              </a:spcBef>
              <a:buClr>
                <a:schemeClr val="dk1"/>
              </a:buClr>
              <a:buFont typeface="Oswald"/>
              <a:buNone/>
              <a:defRPr sz="3600">
                <a:solidFill>
                  <a:schemeClr val="dk1"/>
                </a:solidFill>
                <a:latin typeface="Oswald"/>
                <a:ea typeface="Oswald"/>
                <a:cs typeface="Oswald"/>
                <a:sym typeface="Oswald"/>
              </a:defRPr>
            </a:lvl3pPr>
            <a:lvl4pPr indent="0" lvl="3" algn="ctr">
              <a:spcBef>
                <a:spcPts val="0"/>
              </a:spcBef>
              <a:buClr>
                <a:schemeClr val="dk1"/>
              </a:buClr>
              <a:buFont typeface="Oswald"/>
              <a:buNone/>
              <a:defRPr sz="3600">
                <a:solidFill>
                  <a:schemeClr val="dk1"/>
                </a:solidFill>
                <a:latin typeface="Oswald"/>
                <a:ea typeface="Oswald"/>
                <a:cs typeface="Oswald"/>
                <a:sym typeface="Oswald"/>
              </a:defRPr>
            </a:lvl4pPr>
            <a:lvl5pPr indent="0" lvl="4" algn="ctr">
              <a:spcBef>
                <a:spcPts val="0"/>
              </a:spcBef>
              <a:buClr>
                <a:schemeClr val="dk1"/>
              </a:buClr>
              <a:buFont typeface="Oswald"/>
              <a:buNone/>
              <a:defRPr sz="3600">
                <a:solidFill>
                  <a:schemeClr val="dk1"/>
                </a:solidFill>
                <a:latin typeface="Oswald"/>
                <a:ea typeface="Oswald"/>
                <a:cs typeface="Oswald"/>
                <a:sym typeface="Oswald"/>
              </a:defRPr>
            </a:lvl5pPr>
            <a:lvl6pPr indent="0" lvl="5" algn="ctr">
              <a:spcBef>
                <a:spcPts val="0"/>
              </a:spcBef>
              <a:buClr>
                <a:schemeClr val="dk1"/>
              </a:buClr>
              <a:buFont typeface="Oswald"/>
              <a:buNone/>
              <a:defRPr sz="3600">
                <a:solidFill>
                  <a:schemeClr val="dk1"/>
                </a:solidFill>
                <a:latin typeface="Oswald"/>
                <a:ea typeface="Oswald"/>
                <a:cs typeface="Oswald"/>
                <a:sym typeface="Oswald"/>
              </a:defRPr>
            </a:lvl6pPr>
            <a:lvl7pPr indent="0" lvl="6" algn="ctr">
              <a:spcBef>
                <a:spcPts val="0"/>
              </a:spcBef>
              <a:buClr>
                <a:schemeClr val="dk1"/>
              </a:buClr>
              <a:buFont typeface="Oswald"/>
              <a:buNone/>
              <a:defRPr sz="3600">
                <a:solidFill>
                  <a:schemeClr val="dk1"/>
                </a:solidFill>
                <a:latin typeface="Oswald"/>
                <a:ea typeface="Oswald"/>
                <a:cs typeface="Oswald"/>
                <a:sym typeface="Oswald"/>
              </a:defRPr>
            </a:lvl7pPr>
            <a:lvl8pPr indent="0" lvl="7" algn="ctr">
              <a:spcBef>
                <a:spcPts val="0"/>
              </a:spcBef>
              <a:buClr>
                <a:schemeClr val="dk1"/>
              </a:buClr>
              <a:buFont typeface="Oswald"/>
              <a:buNone/>
              <a:defRPr sz="3600">
                <a:solidFill>
                  <a:schemeClr val="dk1"/>
                </a:solidFill>
                <a:latin typeface="Oswald"/>
                <a:ea typeface="Oswald"/>
                <a:cs typeface="Oswald"/>
                <a:sym typeface="Oswald"/>
              </a:defRPr>
            </a:lvl8pPr>
            <a:lvl9pPr indent="0" lvl="8" algn="ctr">
              <a:spcBef>
                <a:spcPts val="0"/>
              </a:spcBef>
              <a:buClr>
                <a:schemeClr val="dk1"/>
              </a:buClr>
              <a:buFont typeface="Oswald"/>
              <a:buNone/>
              <a:defRPr sz="3600">
                <a:solidFill>
                  <a:schemeClr val="dk1"/>
                </a:solidFill>
                <a:latin typeface="Oswald"/>
                <a:ea typeface="Oswald"/>
                <a:cs typeface="Oswald"/>
                <a:sym typeface="Oswald"/>
              </a:defRPr>
            </a:lvl9pPr>
          </a:lstStyle>
          <a:p/>
        </p:txBody>
      </p:sp>
      <p:sp>
        <p:nvSpPr>
          <p:cNvPr id="23" name="Shape 23"/>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4" name="Shape 24"/>
        <p:cNvGrpSpPr/>
        <p:nvPr/>
      </p:nvGrpSpPr>
      <p:grpSpPr>
        <a:xfrm>
          <a:off x="0" y="0"/>
          <a:ext cx="0" cy="0"/>
          <a:chOff x="0" y="0"/>
          <a:chExt cx="0" cy="0"/>
        </a:xfrm>
      </p:grpSpPr>
      <p:sp>
        <p:nvSpPr>
          <p:cNvPr id="25" name="Shape 25"/>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Oswald"/>
              <a:buNone/>
              <a:defRPr b="0" i="0" sz="3000" u="none" cap="none" strike="noStrike">
                <a:solidFill>
                  <a:schemeClr val="dk1"/>
                </a:solidFill>
                <a:latin typeface="Oswald"/>
                <a:ea typeface="Oswald"/>
                <a:cs typeface="Oswald"/>
                <a:sym typeface="Oswald"/>
              </a:defRPr>
            </a:lvl1pPr>
            <a:lvl2pPr indent="0" lvl="1">
              <a:spcBef>
                <a:spcPts val="0"/>
              </a:spcBef>
              <a:buClr>
                <a:schemeClr val="dk1"/>
              </a:buClr>
              <a:buFont typeface="Oswald"/>
              <a:buNone/>
              <a:defRPr sz="3000">
                <a:solidFill>
                  <a:schemeClr val="dk1"/>
                </a:solidFill>
                <a:latin typeface="Oswald"/>
                <a:ea typeface="Oswald"/>
                <a:cs typeface="Oswald"/>
                <a:sym typeface="Oswald"/>
              </a:defRPr>
            </a:lvl2pPr>
            <a:lvl3pPr indent="0" lvl="2">
              <a:spcBef>
                <a:spcPts val="0"/>
              </a:spcBef>
              <a:buClr>
                <a:schemeClr val="dk1"/>
              </a:buClr>
              <a:buFont typeface="Oswald"/>
              <a:buNone/>
              <a:defRPr sz="3000">
                <a:solidFill>
                  <a:schemeClr val="dk1"/>
                </a:solidFill>
                <a:latin typeface="Oswald"/>
                <a:ea typeface="Oswald"/>
                <a:cs typeface="Oswald"/>
                <a:sym typeface="Oswald"/>
              </a:defRPr>
            </a:lvl3pPr>
            <a:lvl4pPr indent="0" lvl="3">
              <a:spcBef>
                <a:spcPts val="0"/>
              </a:spcBef>
              <a:buClr>
                <a:schemeClr val="dk1"/>
              </a:buClr>
              <a:buFont typeface="Oswald"/>
              <a:buNone/>
              <a:defRPr sz="3000">
                <a:solidFill>
                  <a:schemeClr val="dk1"/>
                </a:solidFill>
                <a:latin typeface="Oswald"/>
                <a:ea typeface="Oswald"/>
                <a:cs typeface="Oswald"/>
                <a:sym typeface="Oswald"/>
              </a:defRPr>
            </a:lvl4pPr>
            <a:lvl5pPr indent="0" lvl="4">
              <a:spcBef>
                <a:spcPts val="0"/>
              </a:spcBef>
              <a:buClr>
                <a:schemeClr val="dk1"/>
              </a:buClr>
              <a:buFont typeface="Oswald"/>
              <a:buNone/>
              <a:defRPr sz="3000">
                <a:solidFill>
                  <a:schemeClr val="dk1"/>
                </a:solidFill>
                <a:latin typeface="Oswald"/>
                <a:ea typeface="Oswald"/>
                <a:cs typeface="Oswald"/>
                <a:sym typeface="Oswald"/>
              </a:defRPr>
            </a:lvl5pPr>
            <a:lvl6pPr indent="0" lvl="5">
              <a:spcBef>
                <a:spcPts val="0"/>
              </a:spcBef>
              <a:buClr>
                <a:schemeClr val="dk1"/>
              </a:buClr>
              <a:buFont typeface="Oswald"/>
              <a:buNone/>
              <a:defRPr sz="3000">
                <a:solidFill>
                  <a:schemeClr val="dk1"/>
                </a:solidFill>
                <a:latin typeface="Oswald"/>
                <a:ea typeface="Oswald"/>
                <a:cs typeface="Oswald"/>
                <a:sym typeface="Oswald"/>
              </a:defRPr>
            </a:lvl6pPr>
            <a:lvl7pPr indent="0" lvl="6">
              <a:spcBef>
                <a:spcPts val="0"/>
              </a:spcBef>
              <a:buClr>
                <a:schemeClr val="dk1"/>
              </a:buClr>
              <a:buFont typeface="Oswald"/>
              <a:buNone/>
              <a:defRPr sz="3000">
                <a:solidFill>
                  <a:schemeClr val="dk1"/>
                </a:solidFill>
                <a:latin typeface="Oswald"/>
                <a:ea typeface="Oswald"/>
                <a:cs typeface="Oswald"/>
                <a:sym typeface="Oswald"/>
              </a:defRPr>
            </a:lvl7pPr>
            <a:lvl8pPr indent="0" lvl="7">
              <a:spcBef>
                <a:spcPts val="0"/>
              </a:spcBef>
              <a:buClr>
                <a:schemeClr val="dk1"/>
              </a:buClr>
              <a:buFont typeface="Oswald"/>
              <a:buNone/>
              <a:defRPr sz="3000">
                <a:solidFill>
                  <a:schemeClr val="dk1"/>
                </a:solidFill>
                <a:latin typeface="Oswald"/>
                <a:ea typeface="Oswald"/>
                <a:cs typeface="Oswald"/>
                <a:sym typeface="Oswald"/>
              </a:defRPr>
            </a:lvl8pPr>
            <a:lvl9pPr indent="0" lvl="8">
              <a:spcBef>
                <a:spcPts val="0"/>
              </a:spcBef>
              <a:buClr>
                <a:schemeClr val="dk1"/>
              </a:buClr>
              <a:buFont typeface="Oswald"/>
              <a:buNone/>
              <a:defRPr sz="3000">
                <a:solidFill>
                  <a:schemeClr val="dk1"/>
                </a:solidFill>
                <a:latin typeface="Oswald"/>
                <a:ea typeface="Oswald"/>
                <a:cs typeface="Oswald"/>
                <a:sym typeface="Oswald"/>
              </a:defRPr>
            </a:lvl9pPr>
          </a:lstStyle>
          <a:p/>
        </p:txBody>
      </p:sp>
      <p:sp>
        <p:nvSpPr>
          <p:cNvPr id="26" name="Shape 26"/>
          <p:cNvSpPr txBox="1"/>
          <p:nvPr>
            <p:ph idx="1" type="body"/>
          </p:nvPr>
        </p:nvSpPr>
        <p:spPr>
          <a:xfrm>
            <a:off x="311700" y="1152475"/>
            <a:ext cx="39998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9pPr>
          </a:lstStyle>
          <a:p/>
        </p:txBody>
      </p:sp>
      <p:sp>
        <p:nvSpPr>
          <p:cNvPr id="27" name="Shape 27"/>
          <p:cNvSpPr txBox="1"/>
          <p:nvPr>
            <p:ph idx="2" type="body"/>
          </p:nvPr>
        </p:nvSpPr>
        <p:spPr>
          <a:xfrm>
            <a:off x="4832400" y="1152475"/>
            <a:ext cx="39998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9pPr>
          </a:lstStyle>
          <a:p/>
        </p:txBody>
      </p:sp>
      <p:sp>
        <p:nvSpPr>
          <p:cNvPr id="28" name="Shape 28"/>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9" name="Shape 29"/>
        <p:cNvGrpSpPr/>
        <p:nvPr/>
      </p:nvGrpSpPr>
      <p:grpSpPr>
        <a:xfrm>
          <a:off x="0" y="0"/>
          <a:ext cx="0" cy="0"/>
          <a:chOff x="0" y="0"/>
          <a:chExt cx="0" cy="0"/>
        </a:xfrm>
      </p:grpSpPr>
      <p:sp>
        <p:nvSpPr>
          <p:cNvPr id="30" name="Shape 30"/>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Oswald"/>
              <a:buNone/>
              <a:defRPr b="0" i="0" sz="3000" u="none" cap="none" strike="noStrike">
                <a:solidFill>
                  <a:schemeClr val="dk1"/>
                </a:solidFill>
                <a:latin typeface="Oswald"/>
                <a:ea typeface="Oswald"/>
                <a:cs typeface="Oswald"/>
                <a:sym typeface="Oswald"/>
              </a:defRPr>
            </a:lvl1pPr>
            <a:lvl2pPr indent="0" lvl="1">
              <a:spcBef>
                <a:spcPts val="0"/>
              </a:spcBef>
              <a:buClr>
                <a:schemeClr val="dk1"/>
              </a:buClr>
              <a:buFont typeface="Oswald"/>
              <a:buNone/>
              <a:defRPr sz="3000">
                <a:solidFill>
                  <a:schemeClr val="dk1"/>
                </a:solidFill>
                <a:latin typeface="Oswald"/>
                <a:ea typeface="Oswald"/>
                <a:cs typeface="Oswald"/>
                <a:sym typeface="Oswald"/>
              </a:defRPr>
            </a:lvl2pPr>
            <a:lvl3pPr indent="0" lvl="2">
              <a:spcBef>
                <a:spcPts val="0"/>
              </a:spcBef>
              <a:buClr>
                <a:schemeClr val="dk1"/>
              </a:buClr>
              <a:buFont typeface="Oswald"/>
              <a:buNone/>
              <a:defRPr sz="3000">
                <a:solidFill>
                  <a:schemeClr val="dk1"/>
                </a:solidFill>
                <a:latin typeface="Oswald"/>
                <a:ea typeface="Oswald"/>
                <a:cs typeface="Oswald"/>
                <a:sym typeface="Oswald"/>
              </a:defRPr>
            </a:lvl3pPr>
            <a:lvl4pPr indent="0" lvl="3">
              <a:spcBef>
                <a:spcPts val="0"/>
              </a:spcBef>
              <a:buClr>
                <a:schemeClr val="dk1"/>
              </a:buClr>
              <a:buFont typeface="Oswald"/>
              <a:buNone/>
              <a:defRPr sz="3000">
                <a:solidFill>
                  <a:schemeClr val="dk1"/>
                </a:solidFill>
                <a:latin typeface="Oswald"/>
                <a:ea typeface="Oswald"/>
                <a:cs typeface="Oswald"/>
                <a:sym typeface="Oswald"/>
              </a:defRPr>
            </a:lvl4pPr>
            <a:lvl5pPr indent="0" lvl="4">
              <a:spcBef>
                <a:spcPts val="0"/>
              </a:spcBef>
              <a:buClr>
                <a:schemeClr val="dk1"/>
              </a:buClr>
              <a:buFont typeface="Oswald"/>
              <a:buNone/>
              <a:defRPr sz="3000">
                <a:solidFill>
                  <a:schemeClr val="dk1"/>
                </a:solidFill>
                <a:latin typeface="Oswald"/>
                <a:ea typeface="Oswald"/>
                <a:cs typeface="Oswald"/>
                <a:sym typeface="Oswald"/>
              </a:defRPr>
            </a:lvl5pPr>
            <a:lvl6pPr indent="0" lvl="5">
              <a:spcBef>
                <a:spcPts val="0"/>
              </a:spcBef>
              <a:buClr>
                <a:schemeClr val="dk1"/>
              </a:buClr>
              <a:buFont typeface="Oswald"/>
              <a:buNone/>
              <a:defRPr sz="3000">
                <a:solidFill>
                  <a:schemeClr val="dk1"/>
                </a:solidFill>
                <a:latin typeface="Oswald"/>
                <a:ea typeface="Oswald"/>
                <a:cs typeface="Oswald"/>
                <a:sym typeface="Oswald"/>
              </a:defRPr>
            </a:lvl6pPr>
            <a:lvl7pPr indent="0" lvl="6">
              <a:spcBef>
                <a:spcPts val="0"/>
              </a:spcBef>
              <a:buClr>
                <a:schemeClr val="dk1"/>
              </a:buClr>
              <a:buFont typeface="Oswald"/>
              <a:buNone/>
              <a:defRPr sz="3000">
                <a:solidFill>
                  <a:schemeClr val="dk1"/>
                </a:solidFill>
                <a:latin typeface="Oswald"/>
                <a:ea typeface="Oswald"/>
                <a:cs typeface="Oswald"/>
                <a:sym typeface="Oswald"/>
              </a:defRPr>
            </a:lvl7pPr>
            <a:lvl8pPr indent="0" lvl="7">
              <a:spcBef>
                <a:spcPts val="0"/>
              </a:spcBef>
              <a:buClr>
                <a:schemeClr val="dk1"/>
              </a:buClr>
              <a:buFont typeface="Oswald"/>
              <a:buNone/>
              <a:defRPr sz="3000">
                <a:solidFill>
                  <a:schemeClr val="dk1"/>
                </a:solidFill>
                <a:latin typeface="Oswald"/>
                <a:ea typeface="Oswald"/>
                <a:cs typeface="Oswald"/>
                <a:sym typeface="Oswald"/>
              </a:defRPr>
            </a:lvl8pPr>
            <a:lvl9pPr indent="0" lvl="8">
              <a:spcBef>
                <a:spcPts val="0"/>
              </a:spcBef>
              <a:buClr>
                <a:schemeClr val="dk1"/>
              </a:buClr>
              <a:buFont typeface="Oswald"/>
              <a:buNone/>
              <a:defRPr sz="3000">
                <a:solidFill>
                  <a:schemeClr val="dk1"/>
                </a:solidFill>
                <a:latin typeface="Oswald"/>
                <a:ea typeface="Oswald"/>
                <a:cs typeface="Oswald"/>
                <a:sym typeface="Oswald"/>
              </a:defRPr>
            </a:lvl9pPr>
          </a:lstStyle>
          <a:p/>
        </p:txBody>
      </p:sp>
      <p:sp>
        <p:nvSpPr>
          <p:cNvPr id="31" name="Shape 31"/>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32" name="Shape 32"/>
        <p:cNvGrpSpPr/>
        <p:nvPr/>
      </p:nvGrpSpPr>
      <p:grpSpPr>
        <a:xfrm>
          <a:off x="0" y="0"/>
          <a:ext cx="0" cy="0"/>
          <a:chOff x="0" y="0"/>
          <a:chExt cx="0" cy="0"/>
        </a:xfrm>
      </p:grpSpPr>
      <p:sp>
        <p:nvSpPr>
          <p:cNvPr id="33" name="Shape 33"/>
          <p:cNvSpPr txBox="1"/>
          <p:nvPr>
            <p:ph type="title"/>
          </p:nvPr>
        </p:nvSpPr>
        <p:spPr>
          <a:xfrm>
            <a:off x="311700" y="555600"/>
            <a:ext cx="2807999" cy="755699"/>
          </a:xfrm>
          <a:prstGeom prst="rect">
            <a:avLst/>
          </a:prstGeom>
          <a:noFill/>
          <a:ln>
            <a:noFill/>
          </a:ln>
        </p:spPr>
        <p:txBody>
          <a:bodyPr anchorCtr="0" anchor="b" bIns="91425" lIns="91425" rIns="91425" tIns="91425"/>
          <a:lstStyle>
            <a:lvl1pPr indent="0" lvl="0" marL="0" marR="0" rtl="0" algn="l">
              <a:lnSpc>
                <a:spcPct val="100000"/>
              </a:lnSpc>
              <a:spcBef>
                <a:spcPts val="0"/>
              </a:spcBef>
              <a:spcAft>
                <a:spcPts val="0"/>
              </a:spcAft>
              <a:buClr>
                <a:schemeClr val="dk1"/>
              </a:buClr>
              <a:buFont typeface="Oswald"/>
              <a:buNone/>
              <a:defRPr b="0" i="0" sz="2400" u="none" cap="none" strike="noStrike">
                <a:solidFill>
                  <a:schemeClr val="dk1"/>
                </a:solidFill>
                <a:latin typeface="Oswald"/>
                <a:ea typeface="Oswald"/>
                <a:cs typeface="Oswald"/>
                <a:sym typeface="Oswald"/>
              </a:defRPr>
            </a:lvl1pPr>
            <a:lvl2pPr indent="0" lvl="1">
              <a:spcBef>
                <a:spcPts val="0"/>
              </a:spcBef>
              <a:buClr>
                <a:schemeClr val="dk1"/>
              </a:buClr>
              <a:buFont typeface="Oswald"/>
              <a:buNone/>
              <a:defRPr sz="2400">
                <a:solidFill>
                  <a:schemeClr val="dk1"/>
                </a:solidFill>
                <a:latin typeface="Oswald"/>
                <a:ea typeface="Oswald"/>
                <a:cs typeface="Oswald"/>
                <a:sym typeface="Oswald"/>
              </a:defRPr>
            </a:lvl2pPr>
            <a:lvl3pPr indent="0" lvl="2">
              <a:spcBef>
                <a:spcPts val="0"/>
              </a:spcBef>
              <a:buClr>
                <a:schemeClr val="dk1"/>
              </a:buClr>
              <a:buFont typeface="Oswald"/>
              <a:buNone/>
              <a:defRPr sz="2400">
                <a:solidFill>
                  <a:schemeClr val="dk1"/>
                </a:solidFill>
                <a:latin typeface="Oswald"/>
                <a:ea typeface="Oswald"/>
                <a:cs typeface="Oswald"/>
                <a:sym typeface="Oswald"/>
              </a:defRPr>
            </a:lvl3pPr>
            <a:lvl4pPr indent="0" lvl="3">
              <a:spcBef>
                <a:spcPts val="0"/>
              </a:spcBef>
              <a:buClr>
                <a:schemeClr val="dk1"/>
              </a:buClr>
              <a:buFont typeface="Oswald"/>
              <a:buNone/>
              <a:defRPr sz="2400">
                <a:solidFill>
                  <a:schemeClr val="dk1"/>
                </a:solidFill>
                <a:latin typeface="Oswald"/>
                <a:ea typeface="Oswald"/>
                <a:cs typeface="Oswald"/>
                <a:sym typeface="Oswald"/>
              </a:defRPr>
            </a:lvl4pPr>
            <a:lvl5pPr indent="0" lvl="4">
              <a:spcBef>
                <a:spcPts val="0"/>
              </a:spcBef>
              <a:buClr>
                <a:schemeClr val="dk1"/>
              </a:buClr>
              <a:buFont typeface="Oswald"/>
              <a:buNone/>
              <a:defRPr sz="2400">
                <a:solidFill>
                  <a:schemeClr val="dk1"/>
                </a:solidFill>
                <a:latin typeface="Oswald"/>
                <a:ea typeface="Oswald"/>
                <a:cs typeface="Oswald"/>
                <a:sym typeface="Oswald"/>
              </a:defRPr>
            </a:lvl5pPr>
            <a:lvl6pPr indent="0" lvl="5">
              <a:spcBef>
                <a:spcPts val="0"/>
              </a:spcBef>
              <a:buClr>
                <a:schemeClr val="dk1"/>
              </a:buClr>
              <a:buFont typeface="Oswald"/>
              <a:buNone/>
              <a:defRPr sz="2400">
                <a:solidFill>
                  <a:schemeClr val="dk1"/>
                </a:solidFill>
                <a:latin typeface="Oswald"/>
                <a:ea typeface="Oswald"/>
                <a:cs typeface="Oswald"/>
                <a:sym typeface="Oswald"/>
              </a:defRPr>
            </a:lvl6pPr>
            <a:lvl7pPr indent="0" lvl="6">
              <a:spcBef>
                <a:spcPts val="0"/>
              </a:spcBef>
              <a:buClr>
                <a:schemeClr val="dk1"/>
              </a:buClr>
              <a:buFont typeface="Oswald"/>
              <a:buNone/>
              <a:defRPr sz="2400">
                <a:solidFill>
                  <a:schemeClr val="dk1"/>
                </a:solidFill>
                <a:latin typeface="Oswald"/>
                <a:ea typeface="Oswald"/>
                <a:cs typeface="Oswald"/>
                <a:sym typeface="Oswald"/>
              </a:defRPr>
            </a:lvl7pPr>
            <a:lvl8pPr indent="0" lvl="7">
              <a:spcBef>
                <a:spcPts val="0"/>
              </a:spcBef>
              <a:buClr>
                <a:schemeClr val="dk1"/>
              </a:buClr>
              <a:buFont typeface="Oswald"/>
              <a:buNone/>
              <a:defRPr sz="2400">
                <a:solidFill>
                  <a:schemeClr val="dk1"/>
                </a:solidFill>
                <a:latin typeface="Oswald"/>
                <a:ea typeface="Oswald"/>
                <a:cs typeface="Oswald"/>
                <a:sym typeface="Oswald"/>
              </a:defRPr>
            </a:lvl8pPr>
            <a:lvl9pPr indent="0" lvl="8">
              <a:spcBef>
                <a:spcPts val="0"/>
              </a:spcBef>
              <a:buClr>
                <a:schemeClr val="dk1"/>
              </a:buClr>
              <a:buFont typeface="Oswald"/>
              <a:buNone/>
              <a:defRPr sz="2400">
                <a:solidFill>
                  <a:schemeClr val="dk1"/>
                </a:solidFill>
                <a:latin typeface="Oswald"/>
                <a:ea typeface="Oswald"/>
                <a:cs typeface="Oswald"/>
                <a:sym typeface="Oswald"/>
              </a:defRPr>
            </a:lvl9pPr>
          </a:lstStyle>
          <a:p/>
        </p:txBody>
      </p:sp>
      <p:sp>
        <p:nvSpPr>
          <p:cNvPr id="34" name="Shape 34"/>
          <p:cNvSpPr txBox="1"/>
          <p:nvPr>
            <p:ph idx="1" type="body"/>
          </p:nvPr>
        </p:nvSpPr>
        <p:spPr>
          <a:xfrm>
            <a:off x="311700" y="1389600"/>
            <a:ext cx="2807999" cy="3179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200" u="none" cap="none" strike="noStrike">
                <a:solidFill>
                  <a:schemeClr val="accent3"/>
                </a:solidFill>
                <a:latin typeface="Average"/>
                <a:ea typeface="Average"/>
                <a:cs typeface="Average"/>
                <a:sym typeface="Average"/>
              </a:defRPr>
            </a:lvl9pPr>
          </a:lstStyle>
          <a:p/>
        </p:txBody>
      </p:sp>
      <p:sp>
        <p:nvSpPr>
          <p:cNvPr id="35" name="Shape 35"/>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bg>
      <p:bgPr>
        <a:solidFill>
          <a:schemeClr val="lt2"/>
        </a:solidFill>
      </p:bgPr>
    </p:bg>
    <p:spTree>
      <p:nvGrpSpPr>
        <p:cNvPr id="36" name="Shape 36"/>
        <p:cNvGrpSpPr/>
        <p:nvPr/>
      </p:nvGrpSpPr>
      <p:grpSpPr>
        <a:xfrm>
          <a:off x="0" y="0"/>
          <a:ext cx="0" cy="0"/>
          <a:chOff x="0" y="0"/>
          <a:chExt cx="0" cy="0"/>
        </a:xfrm>
      </p:grpSpPr>
      <p:sp>
        <p:nvSpPr>
          <p:cNvPr id="37" name="Shape 37"/>
          <p:cNvSpPr txBox="1"/>
          <p:nvPr>
            <p:ph type="title"/>
          </p:nvPr>
        </p:nvSpPr>
        <p:spPr>
          <a:xfrm>
            <a:off x="490250" y="526350"/>
            <a:ext cx="6227100" cy="40908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chemeClr val="lt1"/>
              </a:buClr>
              <a:buFont typeface="Oswald"/>
              <a:buNone/>
              <a:defRPr b="0" i="0" sz="4800" u="none" cap="none" strike="noStrike">
                <a:solidFill>
                  <a:schemeClr val="lt1"/>
                </a:solidFill>
                <a:latin typeface="Oswald"/>
                <a:ea typeface="Oswald"/>
                <a:cs typeface="Oswald"/>
                <a:sym typeface="Oswald"/>
              </a:defRPr>
            </a:lvl1pPr>
            <a:lvl2pPr indent="0" lvl="1">
              <a:spcBef>
                <a:spcPts val="0"/>
              </a:spcBef>
              <a:buClr>
                <a:schemeClr val="lt1"/>
              </a:buClr>
              <a:buFont typeface="Oswald"/>
              <a:buNone/>
              <a:defRPr sz="4800">
                <a:solidFill>
                  <a:schemeClr val="lt1"/>
                </a:solidFill>
                <a:latin typeface="Oswald"/>
                <a:ea typeface="Oswald"/>
                <a:cs typeface="Oswald"/>
                <a:sym typeface="Oswald"/>
              </a:defRPr>
            </a:lvl2pPr>
            <a:lvl3pPr indent="0" lvl="2">
              <a:spcBef>
                <a:spcPts val="0"/>
              </a:spcBef>
              <a:buClr>
                <a:schemeClr val="lt1"/>
              </a:buClr>
              <a:buFont typeface="Oswald"/>
              <a:buNone/>
              <a:defRPr sz="4800">
                <a:solidFill>
                  <a:schemeClr val="lt1"/>
                </a:solidFill>
                <a:latin typeface="Oswald"/>
                <a:ea typeface="Oswald"/>
                <a:cs typeface="Oswald"/>
                <a:sym typeface="Oswald"/>
              </a:defRPr>
            </a:lvl3pPr>
            <a:lvl4pPr indent="0" lvl="3">
              <a:spcBef>
                <a:spcPts val="0"/>
              </a:spcBef>
              <a:buClr>
                <a:schemeClr val="lt1"/>
              </a:buClr>
              <a:buFont typeface="Oswald"/>
              <a:buNone/>
              <a:defRPr sz="4800">
                <a:solidFill>
                  <a:schemeClr val="lt1"/>
                </a:solidFill>
                <a:latin typeface="Oswald"/>
                <a:ea typeface="Oswald"/>
                <a:cs typeface="Oswald"/>
                <a:sym typeface="Oswald"/>
              </a:defRPr>
            </a:lvl4pPr>
            <a:lvl5pPr indent="0" lvl="4">
              <a:spcBef>
                <a:spcPts val="0"/>
              </a:spcBef>
              <a:buClr>
                <a:schemeClr val="lt1"/>
              </a:buClr>
              <a:buFont typeface="Oswald"/>
              <a:buNone/>
              <a:defRPr sz="4800">
                <a:solidFill>
                  <a:schemeClr val="lt1"/>
                </a:solidFill>
                <a:latin typeface="Oswald"/>
                <a:ea typeface="Oswald"/>
                <a:cs typeface="Oswald"/>
                <a:sym typeface="Oswald"/>
              </a:defRPr>
            </a:lvl5pPr>
            <a:lvl6pPr indent="0" lvl="5">
              <a:spcBef>
                <a:spcPts val="0"/>
              </a:spcBef>
              <a:buClr>
                <a:schemeClr val="lt1"/>
              </a:buClr>
              <a:buFont typeface="Oswald"/>
              <a:buNone/>
              <a:defRPr sz="4800">
                <a:solidFill>
                  <a:schemeClr val="lt1"/>
                </a:solidFill>
                <a:latin typeface="Oswald"/>
                <a:ea typeface="Oswald"/>
                <a:cs typeface="Oswald"/>
                <a:sym typeface="Oswald"/>
              </a:defRPr>
            </a:lvl6pPr>
            <a:lvl7pPr indent="0" lvl="6">
              <a:spcBef>
                <a:spcPts val="0"/>
              </a:spcBef>
              <a:buClr>
                <a:schemeClr val="lt1"/>
              </a:buClr>
              <a:buFont typeface="Oswald"/>
              <a:buNone/>
              <a:defRPr sz="4800">
                <a:solidFill>
                  <a:schemeClr val="lt1"/>
                </a:solidFill>
                <a:latin typeface="Oswald"/>
                <a:ea typeface="Oswald"/>
                <a:cs typeface="Oswald"/>
                <a:sym typeface="Oswald"/>
              </a:defRPr>
            </a:lvl7pPr>
            <a:lvl8pPr indent="0" lvl="7">
              <a:spcBef>
                <a:spcPts val="0"/>
              </a:spcBef>
              <a:buClr>
                <a:schemeClr val="lt1"/>
              </a:buClr>
              <a:buFont typeface="Oswald"/>
              <a:buNone/>
              <a:defRPr sz="4800">
                <a:solidFill>
                  <a:schemeClr val="lt1"/>
                </a:solidFill>
                <a:latin typeface="Oswald"/>
                <a:ea typeface="Oswald"/>
                <a:cs typeface="Oswald"/>
                <a:sym typeface="Oswald"/>
              </a:defRPr>
            </a:lvl8pPr>
            <a:lvl9pPr indent="0" lvl="8">
              <a:spcBef>
                <a:spcPts val="0"/>
              </a:spcBef>
              <a:buClr>
                <a:schemeClr val="lt1"/>
              </a:buClr>
              <a:buFont typeface="Oswald"/>
              <a:buNone/>
              <a:defRPr sz="4800">
                <a:solidFill>
                  <a:schemeClr val="lt1"/>
                </a:solidFill>
                <a:latin typeface="Oswald"/>
                <a:ea typeface="Oswald"/>
                <a:cs typeface="Oswald"/>
                <a:sym typeface="Oswald"/>
              </a:defRPr>
            </a:lvl9pPr>
          </a:lstStyle>
          <a:p/>
        </p:txBody>
      </p:sp>
      <p:sp>
        <p:nvSpPr>
          <p:cNvPr id="38" name="Shape 38"/>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fld id="{00000000-1234-1234-1234-123412341234}" type="slidenum">
              <a:rPr b="0" i="0" lang="en" sz="1400" u="none" cap="none" strike="noStrike">
                <a:solidFill>
                  <a:schemeClr val="lt1"/>
                </a:solidFill>
                <a:latin typeface="Arial"/>
                <a:ea typeface="Arial"/>
                <a:cs typeface="Arial"/>
                <a:sym typeface="Arial"/>
              </a:rPr>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9" name="Shape 39"/>
        <p:cNvGrpSpPr/>
        <p:nvPr/>
      </p:nvGrpSpPr>
      <p:grpSpPr>
        <a:xfrm>
          <a:off x="0" y="0"/>
          <a:ext cx="0" cy="0"/>
          <a:chOff x="0" y="0"/>
          <a:chExt cx="0" cy="0"/>
        </a:xfrm>
      </p:grpSpPr>
      <p:sp>
        <p:nvSpPr>
          <p:cNvPr id="40" name="Shape 40"/>
          <p:cNvSpPr/>
          <p:nvPr/>
        </p:nvSpPr>
        <p:spPr>
          <a:xfrm>
            <a:off x="4572000" y="0"/>
            <a:ext cx="4572000" cy="5143499"/>
          </a:xfrm>
          <a:prstGeom prst="rect">
            <a:avLst/>
          </a:prstGeom>
          <a:solidFill>
            <a:schemeClr val="dk1"/>
          </a:solid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cxnSp>
        <p:nvCxnSpPr>
          <p:cNvPr id="41" name="Shape 41"/>
          <p:cNvCxnSpPr/>
          <p:nvPr/>
        </p:nvCxnSpPr>
        <p:spPr>
          <a:xfrm>
            <a:off x="5029675" y="4495500"/>
            <a:ext cx="468300" cy="0"/>
          </a:xfrm>
          <a:prstGeom prst="straightConnector1">
            <a:avLst/>
          </a:prstGeom>
          <a:noFill/>
          <a:ln cap="flat" cmpd="sng" w="19050">
            <a:solidFill>
              <a:schemeClr val="lt1"/>
            </a:solidFill>
            <a:prstDash val="solid"/>
            <a:round/>
            <a:headEnd len="med" w="med" type="none"/>
            <a:tailEnd len="med" w="med" type="none"/>
          </a:ln>
        </p:spPr>
      </p:cxnSp>
      <p:sp>
        <p:nvSpPr>
          <p:cNvPr id="42" name="Shape 42"/>
          <p:cNvSpPr txBox="1"/>
          <p:nvPr>
            <p:ph type="title"/>
          </p:nvPr>
        </p:nvSpPr>
        <p:spPr>
          <a:xfrm>
            <a:off x="265500" y="1081400"/>
            <a:ext cx="4045199" cy="1710300"/>
          </a:xfrm>
          <a:prstGeom prst="rect">
            <a:avLst/>
          </a:prstGeom>
          <a:noFill/>
          <a:ln>
            <a:noFill/>
          </a:ln>
        </p:spPr>
        <p:txBody>
          <a:bodyPr anchorCtr="0" anchor="b" bIns="91425" lIns="91425" rIns="91425" tIns="91425"/>
          <a:lstStyle>
            <a:lvl1pPr indent="0" lvl="0" marL="0" marR="0" rtl="0" algn="ctr">
              <a:lnSpc>
                <a:spcPct val="100000"/>
              </a:lnSpc>
              <a:spcBef>
                <a:spcPts val="0"/>
              </a:spcBef>
              <a:spcAft>
                <a:spcPts val="0"/>
              </a:spcAft>
              <a:buClr>
                <a:schemeClr val="dk1"/>
              </a:buClr>
              <a:buFont typeface="Oswald"/>
              <a:buNone/>
              <a:defRPr b="0" i="0" sz="4200" u="none" cap="none" strike="noStrike">
                <a:solidFill>
                  <a:schemeClr val="dk1"/>
                </a:solidFill>
                <a:latin typeface="Oswald"/>
                <a:ea typeface="Oswald"/>
                <a:cs typeface="Oswald"/>
                <a:sym typeface="Oswald"/>
              </a:defRPr>
            </a:lvl1pPr>
            <a:lvl2pPr indent="0" lvl="1" algn="ctr">
              <a:spcBef>
                <a:spcPts val="0"/>
              </a:spcBef>
              <a:buClr>
                <a:schemeClr val="dk1"/>
              </a:buClr>
              <a:buFont typeface="Oswald"/>
              <a:buNone/>
              <a:defRPr sz="4200">
                <a:solidFill>
                  <a:schemeClr val="dk1"/>
                </a:solidFill>
                <a:latin typeface="Oswald"/>
                <a:ea typeface="Oswald"/>
                <a:cs typeface="Oswald"/>
                <a:sym typeface="Oswald"/>
              </a:defRPr>
            </a:lvl2pPr>
            <a:lvl3pPr indent="0" lvl="2" algn="ctr">
              <a:spcBef>
                <a:spcPts val="0"/>
              </a:spcBef>
              <a:buClr>
                <a:schemeClr val="dk1"/>
              </a:buClr>
              <a:buFont typeface="Oswald"/>
              <a:buNone/>
              <a:defRPr sz="4200">
                <a:solidFill>
                  <a:schemeClr val="dk1"/>
                </a:solidFill>
                <a:latin typeface="Oswald"/>
                <a:ea typeface="Oswald"/>
                <a:cs typeface="Oswald"/>
                <a:sym typeface="Oswald"/>
              </a:defRPr>
            </a:lvl3pPr>
            <a:lvl4pPr indent="0" lvl="3" algn="ctr">
              <a:spcBef>
                <a:spcPts val="0"/>
              </a:spcBef>
              <a:buClr>
                <a:schemeClr val="dk1"/>
              </a:buClr>
              <a:buFont typeface="Oswald"/>
              <a:buNone/>
              <a:defRPr sz="4200">
                <a:solidFill>
                  <a:schemeClr val="dk1"/>
                </a:solidFill>
                <a:latin typeface="Oswald"/>
                <a:ea typeface="Oswald"/>
                <a:cs typeface="Oswald"/>
                <a:sym typeface="Oswald"/>
              </a:defRPr>
            </a:lvl4pPr>
            <a:lvl5pPr indent="0" lvl="4" algn="ctr">
              <a:spcBef>
                <a:spcPts val="0"/>
              </a:spcBef>
              <a:buClr>
                <a:schemeClr val="dk1"/>
              </a:buClr>
              <a:buFont typeface="Oswald"/>
              <a:buNone/>
              <a:defRPr sz="4200">
                <a:solidFill>
                  <a:schemeClr val="dk1"/>
                </a:solidFill>
                <a:latin typeface="Oswald"/>
                <a:ea typeface="Oswald"/>
                <a:cs typeface="Oswald"/>
                <a:sym typeface="Oswald"/>
              </a:defRPr>
            </a:lvl5pPr>
            <a:lvl6pPr indent="0" lvl="5" algn="ctr">
              <a:spcBef>
                <a:spcPts val="0"/>
              </a:spcBef>
              <a:buClr>
                <a:schemeClr val="dk1"/>
              </a:buClr>
              <a:buFont typeface="Oswald"/>
              <a:buNone/>
              <a:defRPr sz="4200">
                <a:solidFill>
                  <a:schemeClr val="dk1"/>
                </a:solidFill>
                <a:latin typeface="Oswald"/>
                <a:ea typeface="Oswald"/>
                <a:cs typeface="Oswald"/>
                <a:sym typeface="Oswald"/>
              </a:defRPr>
            </a:lvl6pPr>
            <a:lvl7pPr indent="0" lvl="6" algn="ctr">
              <a:spcBef>
                <a:spcPts val="0"/>
              </a:spcBef>
              <a:buClr>
                <a:schemeClr val="dk1"/>
              </a:buClr>
              <a:buFont typeface="Oswald"/>
              <a:buNone/>
              <a:defRPr sz="4200">
                <a:solidFill>
                  <a:schemeClr val="dk1"/>
                </a:solidFill>
                <a:latin typeface="Oswald"/>
                <a:ea typeface="Oswald"/>
                <a:cs typeface="Oswald"/>
                <a:sym typeface="Oswald"/>
              </a:defRPr>
            </a:lvl7pPr>
            <a:lvl8pPr indent="0" lvl="7" algn="ctr">
              <a:spcBef>
                <a:spcPts val="0"/>
              </a:spcBef>
              <a:buClr>
                <a:schemeClr val="dk1"/>
              </a:buClr>
              <a:buFont typeface="Oswald"/>
              <a:buNone/>
              <a:defRPr sz="4200">
                <a:solidFill>
                  <a:schemeClr val="dk1"/>
                </a:solidFill>
                <a:latin typeface="Oswald"/>
                <a:ea typeface="Oswald"/>
                <a:cs typeface="Oswald"/>
                <a:sym typeface="Oswald"/>
              </a:defRPr>
            </a:lvl8pPr>
            <a:lvl9pPr indent="0" lvl="8" algn="ctr">
              <a:spcBef>
                <a:spcPts val="0"/>
              </a:spcBef>
              <a:buClr>
                <a:schemeClr val="dk1"/>
              </a:buClr>
              <a:buFont typeface="Oswald"/>
              <a:buNone/>
              <a:defRPr sz="4200">
                <a:solidFill>
                  <a:schemeClr val="dk1"/>
                </a:solidFill>
                <a:latin typeface="Oswald"/>
                <a:ea typeface="Oswald"/>
                <a:cs typeface="Oswald"/>
                <a:sym typeface="Oswald"/>
              </a:defRPr>
            </a:lvl9pPr>
          </a:lstStyle>
          <a:p/>
        </p:txBody>
      </p:sp>
      <p:sp>
        <p:nvSpPr>
          <p:cNvPr id="43" name="Shape 43"/>
          <p:cNvSpPr txBox="1"/>
          <p:nvPr>
            <p:ph idx="1" type="subTitle"/>
          </p:nvPr>
        </p:nvSpPr>
        <p:spPr>
          <a:xfrm>
            <a:off x="265500" y="2845200"/>
            <a:ext cx="4045199" cy="1345500"/>
          </a:xfrm>
          <a:prstGeom prst="rect">
            <a:avLst/>
          </a:prstGeom>
          <a:noFill/>
          <a:ln>
            <a:noFill/>
          </a:ln>
        </p:spPr>
        <p:txBody>
          <a:bodyPr anchorCtr="0" anchor="t" bIns="91425" lIns="91425" rIns="91425" tIns="91425"/>
          <a:lstStyle>
            <a:lvl1pPr indent="0" lvl="0" marL="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1pPr>
            <a:lvl2pPr indent="0" lvl="1" marL="4572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2pPr>
            <a:lvl3pPr indent="0" lvl="2" marL="9144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3pPr>
            <a:lvl4pPr indent="0" lvl="3" marL="13716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4pPr>
            <a:lvl5pPr indent="0" lvl="4" marL="18288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5pPr>
            <a:lvl6pPr indent="0" lvl="5" marL="22860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6pPr>
            <a:lvl7pPr indent="0" lvl="6" marL="27432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7pPr>
            <a:lvl8pPr indent="0" lvl="7" marL="32004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8pPr>
            <a:lvl9pPr indent="0" lvl="8" marL="3657600" marR="0" rtl="0" algn="ctr">
              <a:lnSpc>
                <a:spcPct val="100000"/>
              </a:lnSpc>
              <a:spcBef>
                <a:spcPts val="0"/>
              </a:spcBef>
              <a:spcAft>
                <a:spcPts val="0"/>
              </a:spcAft>
              <a:buClr>
                <a:schemeClr val="dk1"/>
              </a:buClr>
              <a:buFont typeface="Average"/>
              <a:buNone/>
              <a:defRPr b="0" i="0" sz="2100" u="none" cap="none" strike="noStrike">
                <a:solidFill>
                  <a:schemeClr val="dk1"/>
                </a:solidFill>
                <a:latin typeface="Average"/>
                <a:ea typeface="Average"/>
                <a:cs typeface="Average"/>
                <a:sym typeface="Average"/>
              </a:defRPr>
            </a:lvl9pPr>
          </a:lstStyle>
          <a:p/>
        </p:txBody>
      </p:sp>
      <p:sp>
        <p:nvSpPr>
          <p:cNvPr id="44" name="Shape 44"/>
          <p:cNvSpPr txBox="1"/>
          <p:nvPr>
            <p:ph idx="2" type="body"/>
          </p:nvPr>
        </p:nvSpPr>
        <p:spPr>
          <a:xfrm>
            <a:off x="4939500" y="724200"/>
            <a:ext cx="3837000" cy="3695099"/>
          </a:xfrm>
          <a:prstGeom prst="rect">
            <a:avLst/>
          </a:prstGeom>
          <a:noFill/>
          <a:ln>
            <a:noFill/>
          </a:ln>
        </p:spPr>
        <p:txBody>
          <a:bodyPr anchorCtr="0" anchor="ctr" bIns="91425" lIns="91425" rIns="91425" tIns="91425"/>
          <a:lstStyle>
            <a:lvl1pPr indent="0" lvl="0" marL="0" marR="0" rtl="0" algn="l">
              <a:lnSpc>
                <a:spcPct val="115000"/>
              </a:lnSpc>
              <a:spcBef>
                <a:spcPts val="0"/>
              </a:spcBef>
              <a:spcAft>
                <a:spcPts val="1600"/>
              </a:spcAft>
              <a:buClr>
                <a:schemeClr val="lt1"/>
              </a:buClr>
              <a:buFont typeface="Average"/>
              <a:buNone/>
              <a:defRPr b="0" i="0" sz="1800" u="none" cap="none" strike="noStrike">
                <a:solidFill>
                  <a:schemeClr val="lt1"/>
                </a:solidFill>
                <a:latin typeface="Average"/>
                <a:ea typeface="Average"/>
                <a:cs typeface="Average"/>
                <a:sym typeface="Average"/>
              </a:defRPr>
            </a:lvl1pPr>
            <a:lvl2pPr indent="0" lvl="1" marL="4572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2pPr>
            <a:lvl3pPr indent="0" lvl="2" marL="9144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3pPr>
            <a:lvl4pPr indent="0" lvl="3" marL="13716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4pPr>
            <a:lvl5pPr indent="0" lvl="4" marL="18288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5pPr>
            <a:lvl6pPr indent="0" lvl="5" marL="22860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6pPr>
            <a:lvl7pPr indent="0" lvl="6" marL="27432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7pPr>
            <a:lvl8pPr indent="0" lvl="7" marL="32004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8pPr>
            <a:lvl9pPr indent="0" lvl="8" marL="3657600" marR="0" rtl="0" algn="l">
              <a:lnSpc>
                <a:spcPct val="115000"/>
              </a:lnSpc>
              <a:spcBef>
                <a:spcPts val="0"/>
              </a:spcBef>
              <a:spcAft>
                <a:spcPts val="1600"/>
              </a:spcAft>
              <a:buClr>
                <a:schemeClr val="lt1"/>
              </a:buClr>
              <a:buFont typeface="Average"/>
              <a:buNone/>
              <a:defRPr b="0" i="0" sz="1400" u="none" cap="none" strike="noStrike">
                <a:solidFill>
                  <a:schemeClr val="lt1"/>
                </a:solidFill>
                <a:latin typeface="Average"/>
                <a:ea typeface="Average"/>
                <a:cs typeface="Average"/>
                <a:sym typeface="Average"/>
              </a:defRPr>
            </a:lvl9pPr>
          </a:lstStyle>
          <a:p/>
        </p:txBody>
      </p:sp>
      <p:sp>
        <p:nvSpPr>
          <p:cNvPr id="45" name="Shape 45"/>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lt1"/>
              </a:buClr>
              <a:buSzPct val="25000"/>
              <a:buFont typeface="Arial"/>
              <a:buNone/>
            </a:pPr>
            <a:fld id="{00000000-1234-1234-1234-123412341234}" type="slidenum">
              <a:rPr b="0" i="0" lang="en" sz="1400" u="none" cap="none" strike="noStrike">
                <a:solidFill>
                  <a:schemeClr val="lt1"/>
                </a:solidFill>
                <a:latin typeface="Arial"/>
                <a:ea typeface="Arial"/>
                <a:cs typeface="Arial"/>
                <a:sym typeface="Arial"/>
              </a:rPr>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6" name="Shape 46"/>
        <p:cNvGrpSpPr/>
        <p:nvPr/>
      </p:nvGrpSpPr>
      <p:grpSpPr>
        <a:xfrm>
          <a:off x="0" y="0"/>
          <a:ext cx="0" cy="0"/>
          <a:chOff x="0" y="0"/>
          <a:chExt cx="0" cy="0"/>
        </a:xfrm>
      </p:grpSpPr>
      <p:sp>
        <p:nvSpPr>
          <p:cNvPr id="47" name="Shape 47"/>
          <p:cNvSpPr txBox="1"/>
          <p:nvPr>
            <p:ph idx="1" type="body"/>
          </p:nvPr>
        </p:nvSpPr>
        <p:spPr>
          <a:xfrm>
            <a:off x="311700" y="4230575"/>
            <a:ext cx="5998800" cy="605100"/>
          </a:xfrm>
          <a:prstGeom prst="rect">
            <a:avLst/>
          </a:prstGeom>
          <a:noFill/>
          <a:ln>
            <a:noFill/>
          </a:ln>
        </p:spPr>
        <p:txBody>
          <a:bodyPr anchorCtr="0" anchor="ctr" bIns="91425" lIns="91425" rIns="91425" tIns="91425"/>
          <a:lstStyle>
            <a:lvl1pPr indent="0" lvl="0" marL="0" marR="0" rtl="0" algn="l">
              <a:lnSpc>
                <a:spcPct val="100000"/>
              </a:lnSpc>
              <a:spcBef>
                <a:spcPts val="0"/>
              </a:spcBef>
              <a:spcAft>
                <a:spcPts val="0"/>
              </a:spcAft>
              <a:buClr>
                <a:schemeClr val="dk1"/>
              </a:buClr>
              <a:buFont typeface="Oswald"/>
              <a:buNone/>
              <a:defRPr b="0" i="0" sz="2100" u="none" cap="none" strike="noStrike">
                <a:solidFill>
                  <a:schemeClr val="dk1"/>
                </a:solidFill>
                <a:latin typeface="Oswald"/>
                <a:ea typeface="Oswald"/>
                <a:cs typeface="Oswald"/>
                <a:sym typeface="Oswald"/>
              </a:defRPr>
            </a:lvl1pPr>
            <a:lvl2pPr indent="0" lvl="1" marL="457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9pPr>
          </a:lstStyle>
          <a:p/>
        </p:txBody>
      </p:sp>
      <p:sp>
        <p:nvSpPr>
          <p:cNvPr id="48" name="Shape 48"/>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rgbClr val="000000"/>
              </a:buClr>
              <a:buSzPct val="25000"/>
              <a:buFont typeface="Arial"/>
              <a:buNone/>
            </a:pPr>
            <a:fld id="{00000000-1234-1234-1234-123412341234}" type="slidenum">
              <a:rPr b="0" i="0" lang="en" sz="1400" u="none" cap="none" strike="noStrike">
                <a:solidFill>
                  <a:srgbClr val="000000"/>
                </a:solidFill>
                <a:latin typeface="Arial"/>
                <a:ea typeface="Arial"/>
                <a:cs typeface="Arial"/>
                <a:sym typeface="Arial"/>
              </a:rPr>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599" cy="572699"/>
          </a:xfrm>
          <a:prstGeom prst="rect">
            <a:avLst/>
          </a:prstGeom>
          <a:noFill/>
          <a:ln>
            <a:noFill/>
          </a:ln>
        </p:spPr>
        <p:txBody>
          <a:bodyPr anchorCtr="0" anchor="t" bIns="91425" lIns="91425" rIns="91425" tIns="91425"/>
          <a:lstStyle>
            <a:lvl1pPr indent="0" lvl="0" marL="0" marR="0" rtl="0" algn="l">
              <a:lnSpc>
                <a:spcPct val="100000"/>
              </a:lnSpc>
              <a:spcBef>
                <a:spcPts val="0"/>
              </a:spcBef>
              <a:spcAft>
                <a:spcPts val="0"/>
              </a:spcAft>
              <a:buClr>
                <a:schemeClr val="dk1"/>
              </a:buClr>
              <a:buFont typeface="Oswald"/>
              <a:buNone/>
              <a:defRPr b="0" i="0" sz="3000" u="none" cap="none" strike="noStrike">
                <a:solidFill>
                  <a:schemeClr val="dk1"/>
                </a:solidFill>
                <a:latin typeface="Oswald"/>
                <a:ea typeface="Oswald"/>
                <a:cs typeface="Oswald"/>
                <a:sym typeface="Oswald"/>
              </a:defRPr>
            </a:lvl1pPr>
            <a:lvl2pPr indent="0" lvl="1">
              <a:spcBef>
                <a:spcPts val="0"/>
              </a:spcBef>
              <a:buClr>
                <a:schemeClr val="dk1"/>
              </a:buClr>
              <a:buFont typeface="Oswald"/>
              <a:buNone/>
              <a:defRPr sz="3000">
                <a:solidFill>
                  <a:schemeClr val="dk1"/>
                </a:solidFill>
                <a:latin typeface="Oswald"/>
                <a:ea typeface="Oswald"/>
                <a:cs typeface="Oswald"/>
                <a:sym typeface="Oswald"/>
              </a:defRPr>
            </a:lvl2pPr>
            <a:lvl3pPr indent="0" lvl="2">
              <a:spcBef>
                <a:spcPts val="0"/>
              </a:spcBef>
              <a:buClr>
                <a:schemeClr val="dk1"/>
              </a:buClr>
              <a:buFont typeface="Oswald"/>
              <a:buNone/>
              <a:defRPr sz="3000">
                <a:solidFill>
                  <a:schemeClr val="dk1"/>
                </a:solidFill>
                <a:latin typeface="Oswald"/>
                <a:ea typeface="Oswald"/>
                <a:cs typeface="Oswald"/>
                <a:sym typeface="Oswald"/>
              </a:defRPr>
            </a:lvl3pPr>
            <a:lvl4pPr indent="0" lvl="3">
              <a:spcBef>
                <a:spcPts val="0"/>
              </a:spcBef>
              <a:buClr>
                <a:schemeClr val="dk1"/>
              </a:buClr>
              <a:buFont typeface="Oswald"/>
              <a:buNone/>
              <a:defRPr sz="3000">
                <a:solidFill>
                  <a:schemeClr val="dk1"/>
                </a:solidFill>
                <a:latin typeface="Oswald"/>
                <a:ea typeface="Oswald"/>
                <a:cs typeface="Oswald"/>
                <a:sym typeface="Oswald"/>
              </a:defRPr>
            </a:lvl4pPr>
            <a:lvl5pPr indent="0" lvl="4">
              <a:spcBef>
                <a:spcPts val="0"/>
              </a:spcBef>
              <a:buClr>
                <a:schemeClr val="dk1"/>
              </a:buClr>
              <a:buFont typeface="Oswald"/>
              <a:buNone/>
              <a:defRPr sz="3000">
                <a:solidFill>
                  <a:schemeClr val="dk1"/>
                </a:solidFill>
                <a:latin typeface="Oswald"/>
                <a:ea typeface="Oswald"/>
                <a:cs typeface="Oswald"/>
                <a:sym typeface="Oswald"/>
              </a:defRPr>
            </a:lvl5pPr>
            <a:lvl6pPr indent="0" lvl="5">
              <a:spcBef>
                <a:spcPts val="0"/>
              </a:spcBef>
              <a:buClr>
                <a:schemeClr val="dk1"/>
              </a:buClr>
              <a:buFont typeface="Oswald"/>
              <a:buNone/>
              <a:defRPr sz="3000">
                <a:solidFill>
                  <a:schemeClr val="dk1"/>
                </a:solidFill>
                <a:latin typeface="Oswald"/>
                <a:ea typeface="Oswald"/>
                <a:cs typeface="Oswald"/>
                <a:sym typeface="Oswald"/>
              </a:defRPr>
            </a:lvl6pPr>
            <a:lvl7pPr indent="0" lvl="6">
              <a:spcBef>
                <a:spcPts val="0"/>
              </a:spcBef>
              <a:buClr>
                <a:schemeClr val="dk1"/>
              </a:buClr>
              <a:buFont typeface="Oswald"/>
              <a:buNone/>
              <a:defRPr sz="3000">
                <a:solidFill>
                  <a:schemeClr val="dk1"/>
                </a:solidFill>
                <a:latin typeface="Oswald"/>
                <a:ea typeface="Oswald"/>
                <a:cs typeface="Oswald"/>
                <a:sym typeface="Oswald"/>
              </a:defRPr>
            </a:lvl7pPr>
            <a:lvl8pPr indent="0" lvl="7">
              <a:spcBef>
                <a:spcPts val="0"/>
              </a:spcBef>
              <a:buClr>
                <a:schemeClr val="dk1"/>
              </a:buClr>
              <a:buFont typeface="Oswald"/>
              <a:buNone/>
              <a:defRPr sz="3000">
                <a:solidFill>
                  <a:schemeClr val="dk1"/>
                </a:solidFill>
                <a:latin typeface="Oswald"/>
                <a:ea typeface="Oswald"/>
                <a:cs typeface="Oswald"/>
                <a:sym typeface="Oswald"/>
              </a:defRPr>
            </a:lvl8pPr>
            <a:lvl9pPr indent="0" lvl="8">
              <a:spcBef>
                <a:spcPts val="0"/>
              </a:spcBef>
              <a:buClr>
                <a:schemeClr val="dk1"/>
              </a:buClr>
              <a:buFont typeface="Oswald"/>
              <a:buNone/>
              <a:defRPr sz="3000">
                <a:solidFill>
                  <a:schemeClr val="dk1"/>
                </a:solidFill>
                <a:latin typeface="Oswald"/>
                <a:ea typeface="Oswald"/>
                <a:cs typeface="Oswald"/>
                <a:sym typeface="Oswald"/>
              </a:defRPr>
            </a:lvl9pPr>
          </a:lstStyle>
          <a:p/>
        </p:txBody>
      </p:sp>
      <p:sp>
        <p:nvSpPr>
          <p:cNvPr id="7" name="Shape 7"/>
          <p:cNvSpPr txBox="1"/>
          <p:nvPr>
            <p:ph idx="1" type="body"/>
          </p:nvPr>
        </p:nvSpPr>
        <p:spPr>
          <a:xfrm>
            <a:off x="311700" y="1152475"/>
            <a:ext cx="8520599" cy="3416400"/>
          </a:xfrm>
          <a:prstGeom prst="rect">
            <a:avLst/>
          </a:prstGeom>
          <a:noFill/>
          <a:ln>
            <a:noFill/>
          </a:ln>
        </p:spPr>
        <p:txBody>
          <a:bodyPr anchorCtr="0" anchor="t" bIns="91425" lIns="91425" rIns="91425" tIns="91425"/>
          <a:lstStyle>
            <a:lvl1pPr indent="0" lvl="0" marL="0" marR="0" rtl="0" algn="l">
              <a:lnSpc>
                <a:spcPct val="115000"/>
              </a:lnSpc>
              <a:spcBef>
                <a:spcPts val="0"/>
              </a:spcBef>
              <a:spcAft>
                <a:spcPts val="1600"/>
              </a:spcAft>
              <a:buClr>
                <a:schemeClr val="accent3"/>
              </a:buClr>
              <a:buFont typeface="Average"/>
              <a:buNone/>
              <a:defRPr b="0" i="0" sz="1800" u="none" cap="none" strike="noStrike">
                <a:solidFill>
                  <a:schemeClr val="accent3"/>
                </a:solidFill>
                <a:latin typeface="Average"/>
                <a:ea typeface="Average"/>
                <a:cs typeface="Average"/>
                <a:sym typeface="Average"/>
              </a:defRPr>
            </a:lvl1pPr>
            <a:lvl2pPr indent="0" lvl="1" marL="457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2pPr>
            <a:lvl3pPr indent="0" lvl="2" marL="914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3pPr>
            <a:lvl4pPr indent="0" lvl="3" marL="1371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4pPr>
            <a:lvl5pPr indent="0" lvl="4" marL="18288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5pPr>
            <a:lvl6pPr indent="0" lvl="5" marL="22860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6pPr>
            <a:lvl7pPr indent="0" lvl="6" marL="27432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7pPr>
            <a:lvl8pPr indent="0" lvl="7" marL="32004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8pPr>
            <a:lvl9pPr indent="0" lvl="8" marL="3657600" marR="0" rtl="0" algn="l">
              <a:lnSpc>
                <a:spcPct val="115000"/>
              </a:lnSpc>
              <a:spcBef>
                <a:spcPts val="0"/>
              </a:spcBef>
              <a:spcAft>
                <a:spcPts val="1600"/>
              </a:spcAft>
              <a:buClr>
                <a:schemeClr val="accent3"/>
              </a:buClr>
              <a:buFont typeface="Average"/>
              <a:buNone/>
              <a:defRPr b="0" i="0" sz="1400" u="none" cap="none" strike="noStrike">
                <a:solidFill>
                  <a:schemeClr val="accent3"/>
                </a:solidFill>
                <a:latin typeface="Average"/>
                <a:ea typeface="Average"/>
                <a:cs typeface="Average"/>
                <a:sym typeface="Average"/>
              </a:defRPr>
            </a:lvl9pPr>
          </a:lstStyle>
          <a:p/>
        </p:txBody>
      </p:sp>
      <p:sp>
        <p:nvSpPr>
          <p:cNvPr id="8" name="Shape 8"/>
          <p:cNvSpPr txBox="1"/>
          <p:nvPr>
            <p:ph idx="12" type="sldNum"/>
          </p:nvPr>
        </p:nvSpPr>
        <p:spPr>
          <a:xfrm>
            <a:off x="8490250" y="4681008"/>
            <a:ext cx="548699" cy="393600"/>
          </a:xfrm>
          <a:prstGeom prst="rect">
            <a:avLst/>
          </a:prstGeom>
          <a:noFill/>
          <a:ln>
            <a:noFill/>
          </a:ln>
        </p:spPr>
        <p:txBody>
          <a:bodyPr anchorCtr="0" anchor="ctr" bIns="91425" lIns="91425" rIns="91425" tIns="91425">
            <a:noAutofit/>
          </a:bodyPr>
          <a:lstStyle/>
          <a:p>
            <a:pPr indent="0" lvl="0" marL="0" marR="0" rtl="0" algn="r">
              <a:lnSpc>
                <a:spcPct val="100000"/>
              </a:lnSpc>
              <a:spcBef>
                <a:spcPts val="0"/>
              </a:spcBef>
              <a:spcAft>
                <a:spcPts val="0"/>
              </a:spcAft>
              <a:buClr>
                <a:schemeClr val="accent3"/>
              </a:buClr>
              <a:buSzPct val="25000"/>
              <a:buFont typeface="Average"/>
              <a:buNone/>
            </a:pPr>
            <a:fld id="{00000000-1234-1234-1234-123412341234}" type="slidenum">
              <a:rPr b="0" i="0" lang="en" sz="1000" u="none" cap="none" strike="noStrike">
                <a:solidFill>
                  <a:schemeClr val="accent3"/>
                </a:solidFill>
                <a:latin typeface="Average"/>
                <a:ea typeface="Average"/>
                <a:cs typeface="Average"/>
                <a:sym typeface="Average"/>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0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2.png"/><Relationship Id="rId4" Type="http://schemas.openxmlformats.org/officeDocument/2006/relationships/image" Target="../media/image0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0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0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0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0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1.png"/><Relationship Id="rId4" Type="http://schemas.openxmlformats.org/officeDocument/2006/relationships/hyperlink" Target="http://www.nytimes.com/2016/04/28/world/americas/colombia-farc-child-soldiers.html" TargetMode="External"/><Relationship Id="rId5" Type="http://schemas.openxmlformats.org/officeDocument/2006/relationships/hyperlink" Target="http://www.nytimes.com/2016/03/19/world/americas/colombia-farc-rebels.html?_r=0" TargetMode="External"/><Relationship Id="rId6" Type="http://schemas.openxmlformats.org/officeDocument/2006/relationships/hyperlink" Target="http://www.nytimes.com/2016/08/26/world/americas/colombia-farc-peace-deal.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05.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hyperlink" Target="https://planeacionnacional-my.sharepoint.com/personal/prensa-dnp_dnp_gov_co/_layouts/15/WopiFrame.aspx?guestaccesstoken=PJXNw7SkXdFOrGEMUzGiO3jlrmZ64zJMJyoouHPbKC0%3d&amp;docid=1198cc9b84fa44ee7a5073a3235b89301&amp;action=view" TargetMode="External"/><Relationship Id="rId4" Type="http://schemas.openxmlformats.org/officeDocument/2006/relationships/image" Target="../media/image0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youtube.com/v/0Fi83BHQsMA" TargetMode="External"/><Relationship Id="rId4" Type="http://schemas.openxmlformats.org/officeDocument/2006/relationships/image" Target="../media/image00.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0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8" name="Shape 58"/>
        <p:cNvGrpSpPr/>
        <p:nvPr/>
      </p:nvGrpSpPr>
      <p:grpSpPr>
        <a:xfrm>
          <a:off x="0" y="0"/>
          <a:ext cx="0" cy="0"/>
          <a:chOff x="0" y="0"/>
          <a:chExt cx="0" cy="0"/>
        </a:xfrm>
      </p:grpSpPr>
      <p:sp>
        <p:nvSpPr>
          <p:cNvPr id="59" name="Shape 59"/>
          <p:cNvSpPr txBox="1"/>
          <p:nvPr>
            <p:ph type="ctrTitle"/>
          </p:nvPr>
        </p:nvSpPr>
        <p:spPr>
          <a:xfrm>
            <a:off x="671256" y="990800"/>
            <a:ext cx="7801500" cy="1730099"/>
          </a:xfrm>
          <a:prstGeom prst="rect">
            <a:avLst/>
          </a:prstGeom>
          <a:noFill/>
          <a:ln>
            <a:noFill/>
          </a:ln>
        </p:spPr>
        <p:txBody>
          <a:bodyPr anchorCtr="0" anchor="b" bIns="91425" lIns="91425" rIns="91425" tIns="91425">
            <a:noAutofit/>
          </a:bodyPr>
          <a:lstStyle/>
          <a:p>
            <a:pPr indent="0" lvl="0" marL="0" marR="0" rtl="0" algn="ctr">
              <a:lnSpc>
                <a:spcPct val="100000"/>
              </a:lnSpc>
              <a:spcBef>
                <a:spcPts val="0"/>
              </a:spcBef>
              <a:spcAft>
                <a:spcPts val="0"/>
              </a:spcAft>
              <a:buClr>
                <a:schemeClr val="dk1"/>
              </a:buClr>
              <a:buSzPct val="25000"/>
              <a:buFont typeface="Oswald"/>
              <a:buNone/>
            </a:pPr>
            <a:r>
              <a:rPr b="0" i="0" lang="en" sz="4800" u="none" cap="none" strike="noStrike">
                <a:solidFill>
                  <a:schemeClr val="dk1"/>
                </a:solidFill>
                <a:latin typeface="Oswald"/>
                <a:ea typeface="Oswald"/>
                <a:cs typeface="Oswald"/>
                <a:sym typeface="Oswald"/>
              </a:rPr>
              <a:t>Colombia  - a ‘rejected’ peace</a:t>
            </a:r>
          </a:p>
        </p:txBody>
      </p:sp>
      <p:sp>
        <p:nvSpPr>
          <p:cNvPr id="60" name="Shape 60"/>
          <p:cNvSpPr txBox="1"/>
          <p:nvPr>
            <p:ph idx="1" type="subTitle"/>
          </p:nvPr>
        </p:nvSpPr>
        <p:spPr>
          <a:xfrm>
            <a:off x="671250" y="3174875"/>
            <a:ext cx="7801500" cy="792600"/>
          </a:xfrm>
          <a:prstGeom prst="rect">
            <a:avLst/>
          </a:prstGeom>
          <a:noFill/>
          <a:ln>
            <a:noFill/>
          </a:ln>
        </p:spPr>
        <p:txBody>
          <a:bodyPr anchorCtr="0" anchor="t" bIns="91425" lIns="91425" rIns="91425" tIns="91425">
            <a:noAutofit/>
          </a:bodyPr>
          <a:lstStyle/>
          <a:p>
            <a:pPr indent="0" lvl="0" marL="0" marR="0" rtl="0" algn="ctr">
              <a:lnSpc>
                <a:spcPct val="100000"/>
              </a:lnSpc>
              <a:spcBef>
                <a:spcPts val="0"/>
              </a:spcBef>
              <a:spcAft>
                <a:spcPts val="0"/>
              </a:spcAft>
              <a:buClr>
                <a:schemeClr val="accent3"/>
              </a:buClr>
              <a:buSzPct val="25000"/>
              <a:buFont typeface="Average"/>
              <a:buNone/>
            </a:pPr>
            <a:r>
              <a:t/>
            </a:r>
            <a:endParaRPr b="0" i="0" sz="2100" u="none" cap="none" strike="noStrike">
              <a:solidFill>
                <a:schemeClr val="accent3"/>
              </a:solidFill>
              <a:latin typeface="Average"/>
              <a:ea typeface="Average"/>
              <a:cs typeface="Average"/>
              <a:sym typeface="Average"/>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1" name="Shape 121"/>
        <p:cNvGrpSpPr/>
        <p:nvPr/>
      </p:nvGrpSpPr>
      <p:grpSpPr>
        <a:xfrm>
          <a:off x="0" y="0"/>
          <a:ext cx="0" cy="0"/>
          <a:chOff x="0" y="0"/>
          <a:chExt cx="0" cy="0"/>
        </a:xfrm>
      </p:grpSpPr>
      <p:sp>
        <p:nvSpPr>
          <p:cNvPr id="122" name="Shape 122"/>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What happened?</a:t>
            </a:r>
          </a:p>
        </p:txBody>
      </p:sp>
      <p:sp>
        <p:nvSpPr>
          <p:cNvPr id="123" name="Shape 123"/>
          <p:cNvSpPr txBox="1"/>
          <p:nvPr>
            <p:ph idx="1" type="body"/>
          </p:nvPr>
        </p:nvSpPr>
        <p:spPr>
          <a:xfrm>
            <a:off x="311700" y="1152475"/>
            <a:ext cx="3887399" cy="3416400"/>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JMS wanted to legitimize the historic peace agreements - negotiated by the government of Cuba in Havana - by having the nation approve them</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50.21 percent of the population voted no </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But many of the places where conflict was most hit - voted SI - including BOJAYÁ</a:t>
            </a:r>
          </a:p>
        </p:txBody>
      </p:sp>
      <p:pic>
        <p:nvPicPr>
          <p:cNvPr id="124" name="Shape 124"/>
          <p:cNvPicPr preferRelativeResize="0"/>
          <p:nvPr/>
        </p:nvPicPr>
        <p:blipFill rotWithShape="1">
          <a:blip r:embed="rId3">
            <a:alphaModFix/>
          </a:blip>
          <a:srcRect b="0" l="0" r="0" t="0"/>
          <a:stretch/>
        </p:blipFill>
        <p:spPr>
          <a:xfrm>
            <a:off x="4551923" y="538674"/>
            <a:ext cx="4070449" cy="42691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8" name="Shape 128"/>
        <p:cNvGrpSpPr/>
        <p:nvPr/>
      </p:nvGrpSpPr>
      <p:grpSpPr>
        <a:xfrm>
          <a:off x="0" y="0"/>
          <a:ext cx="0" cy="0"/>
          <a:chOff x="0" y="0"/>
          <a:chExt cx="0" cy="0"/>
        </a:xfrm>
      </p:grpSpPr>
      <p:sp>
        <p:nvSpPr>
          <p:cNvPr id="129" name="Shape 129"/>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t/>
            </a:r>
            <a:endParaRPr b="0" i="0" sz="3000" u="none" cap="none" strike="noStrike">
              <a:solidFill>
                <a:schemeClr val="dk1"/>
              </a:solidFill>
              <a:latin typeface="Oswald"/>
              <a:ea typeface="Oswald"/>
              <a:cs typeface="Oswald"/>
              <a:sym typeface="Oswald"/>
            </a:endParaRPr>
          </a:p>
        </p:txBody>
      </p:sp>
      <p:sp>
        <p:nvSpPr>
          <p:cNvPr id="130" name="Shape 130"/>
          <p:cNvSpPr txBox="1"/>
          <p:nvPr>
            <p:ph idx="1" type="body"/>
          </p:nvPr>
        </p:nvSpPr>
        <p:spPr>
          <a:xfrm>
            <a:off x="311700" y="1152475"/>
            <a:ext cx="8520599" cy="3416400"/>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accent3"/>
              </a:buClr>
              <a:buSzPct val="25000"/>
              <a:buFont typeface="Average"/>
              <a:buNone/>
            </a:pPr>
            <a:r>
              <a:t/>
            </a:r>
            <a:endParaRPr b="0" i="0" sz="1800" u="none" cap="none" strike="noStrike">
              <a:solidFill>
                <a:schemeClr val="accent3"/>
              </a:solidFill>
              <a:latin typeface="Average"/>
              <a:ea typeface="Average"/>
              <a:cs typeface="Average"/>
              <a:sym typeface="Average"/>
            </a:endParaRPr>
          </a:p>
        </p:txBody>
      </p:sp>
      <p:pic>
        <p:nvPicPr>
          <p:cNvPr id="131" name="Shape 131"/>
          <p:cNvPicPr preferRelativeResize="0"/>
          <p:nvPr/>
        </p:nvPicPr>
        <p:blipFill rotWithShape="1">
          <a:blip r:embed="rId3">
            <a:alphaModFix/>
          </a:blip>
          <a:srcRect b="0" l="0" r="0" t="0"/>
          <a:stretch/>
        </p:blipFill>
        <p:spPr>
          <a:xfrm>
            <a:off x="440550" y="164995"/>
            <a:ext cx="3872245" cy="4932143"/>
          </a:xfrm>
          <a:prstGeom prst="rect">
            <a:avLst/>
          </a:prstGeom>
          <a:noFill/>
          <a:ln>
            <a:noFill/>
          </a:ln>
        </p:spPr>
      </p:pic>
      <p:pic>
        <p:nvPicPr>
          <p:cNvPr id="132" name="Shape 132"/>
          <p:cNvPicPr preferRelativeResize="0"/>
          <p:nvPr/>
        </p:nvPicPr>
        <p:blipFill rotWithShape="1">
          <a:blip r:embed="rId4">
            <a:alphaModFix/>
          </a:blip>
          <a:srcRect b="0" l="0" r="0" t="0"/>
          <a:stretch/>
        </p:blipFill>
        <p:spPr>
          <a:xfrm>
            <a:off x="4855123" y="175148"/>
            <a:ext cx="3633898" cy="493214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6" name="Shape 136"/>
        <p:cNvGrpSpPr/>
        <p:nvPr/>
      </p:nvGrpSpPr>
      <p:grpSpPr>
        <a:xfrm>
          <a:off x="0" y="0"/>
          <a:ext cx="0" cy="0"/>
          <a:chOff x="0" y="0"/>
          <a:chExt cx="0" cy="0"/>
        </a:xfrm>
      </p:grpSpPr>
      <p:sp>
        <p:nvSpPr>
          <p:cNvPr id="137" name="Shape 137"/>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Opposition to the peace agreements</a:t>
            </a:r>
          </a:p>
        </p:txBody>
      </p:sp>
      <p:sp>
        <p:nvSpPr>
          <p:cNvPr id="138" name="Shape 138"/>
          <p:cNvSpPr txBox="1"/>
          <p:nvPr>
            <p:ph idx="1" type="body"/>
          </p:nvPr>
        </p:nvSpPr>
        <p:spPr>
          <a:xfrm>
            <a:off x="311700" y="1152475"/>
            <a:ext cx="3546000" cy="3416400"/>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Amnesty for drug trafficking and no jail time for FARC members who confessed in a truth tribunal</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Political participation of the FARC - fear of becoming like Venezuela</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Vested interests in keeping war going </a:t>
            </a:r>
          </a:p>
        </p:txBody>
      </p:sp>
      <p:pic>
        <p:nvPicPr>
          <p:cNvPr id="139" name="Shape 139"/>
          <p:cNvPicPr preferRelativeResize="0"/>
          <p:nvPr/>
        </p:nvPicPr>
        <p:blipFill rotWithShape="1">
          <a:blip r:embed="rId3">
            <a:alphaModFix/>
          </a:blip>
          <a:srcRect b="0" l="0" r="0" t="0"/>
          <a:stretch/>
        </p:blipFill>
        <p:spPr>
          <a:xfrm>
            <a:off x="4179425" y="1228450"/>
            <a:ext cx="4572000" cy="31051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3" name="Shape 143"/>
        <p:cNvGrpSpPr/>
        <p:nvPr/>
      </p:nvGrpSpPr>
      <p:grpSpPr>
        <a:xfrm>
          <a:off x="0" y="0"/>
          <a:ext cx="0" cy="0"/>
          <a:chOff x="0" y="0"/>
          <a:chExt cx="0" cy="0"/>
        </a:xfrm>
      </p:grpSpPr>
      <p:sp>
        <p:nvSpPr>
          <p:cNvPr id="144" name="Shape 144"/>
          <p:cNvSpPr txBox="1"/>
          <p:nvPr>
            <p:ph type="title"/>
          </p:nvPr>
        </p:nvSpPr>
        <p:spPr>
          <a:xfrm>
            <a:off x="311700" y="445025"/>
            <a:ext cx="4296899" cy="5790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Aftermath</a:t>
            </a:r>
          </a:p>
        </p:txBody>
      </p:sp>
      <p:sp>
        <p:nvSpPr>
          <p:cNvPr id="145" name="Shape 145"/>
          <p:cNvSpPr txBox="1"/>
          <p:nvPr>
            <p:ph idx="1" type="body"/>
          </p:nvPr>
        </p:nvSpPr>
        <p:spPr>
          <a:xfrm>
            <a:off x="311700" y="1152475"/>
            <a:ext cx="4296899" cy="3416400"/>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FARC and GoC agreed to keep the bilateral cease-fire effective until 31 October</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Juan Manuel Santos is trying to peace together a coalition to re-negotiate the peace accords; No team wants to be at the negotiating table</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Some believe that this gives the government more leverage in making the FARC concede to jail time</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Peace marches throughout the country yesterday</a:t>
            </a:r>
          </a:p>
        </p:txBody>
      </p:sp>
      <p:pic>
        <p:nvPicPr>
          <p:cNvPr id="146" name="Shape 146"/>
          <p:cNvPicPr preferRelativeResize="0"/>
          <p:nvPr/>
        </p:nvPicPr>
        <p:blipFill rotWithShape="1">
          <a:blip r:embed="rId3">
            <a:alphaModFix/>
          </a:blip>
          <a:srcRect b="0" l="0" r="0" t="0"/>
          <a:stretch/>
        </p:blipFill>
        <p:spPr>
          <a:xfrm>
            <a:off x="5185701" y="1152475"/>
            <a:ext cx="3598399" cy="31748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0" name="Shape 150"/>
        <p:cNvGrpSpPr/>
        <p:nvPr/>
      </p:nvGrpSpPr>
      <p:grpSpPr>
        <a:xfrm>
          <a:off x="0" y="0"/>
          <a:ext cx="0" cy="0"/>
          <a:chOff x="0" y="0"/>
          <a:chExt cx="0" cy="0"/>
        </a:xfrm>
      </p:grpSpPr>
      <p:sp>
        <p:nvSpPr>
          <p:cNvPr id="151" name="Shape 151"/>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Bojayá letter</a:t>
            </a:r>
          </a:p>
        </p:txBody>
      </p:sp>
      <p:sp>
        <p:nvSpPr>
          <p:cNvPr id="152" name="Shape 152"/>
          <p:cNvSpPr txBox="1"/>
          <p:nvPr>
            <p:ph idx="1" type="body"/>
          </p:nvPr>
        </p:nvSpPr>
        <p:spPr>
          <a:xfrm>
            <a:off x="311700" y="1152475"/>
            <a:ext cx="3432000" cy="3416400"/>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Urges the country to accept the peace agreement</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1" lang="en" sz="1200" u="none" cap="none" strike="noStrike">
                <a:solidFill>
                  <a:schemeClr val="accent3"/>
                </a:solidFill>
                <a:latin typeface="Average"/>
                <a:ea typeface="Average"/>
                <a:cs typeface="Average"/>
                <a:sym typeface="Average"/>
              </a:rPr>
              <a:t>Invitamos al Ex Presidente Álvaro Uribe y al ex Procurador General de la Nación a vivir en nuestro territorio por una temporada -sin escoltas que los protejan- para que comprendan como es estar en medio del conflicto que nos afecta y de la pobreza, y por qué los acuerdos deben ser respetados por ellos también - </a:t>
            </a:r>
          </a:p>
          <a:p>
            <a:pPr indent="0" lvl="0" marL="0" marR="0" rtl="0" algn="l">
              <a:lnSpc>
                <a:spcPct val="115000"/>
              </a:lnSpc>
              <a:spcBef>
                <a:spcPts val="1600"/>
              </a:spcBef>
              <a:spcAft>
                <a:spcPts val="0"/>
              </a:spcAft>
              <a:buClr>
                <a:schemeClr val="accent3"/>
              </a:buClr>
              <a:buSzPct val="25000"/>
              <a:buFont typeface="Average"/>
              <a:buNone/>
            </a:pPr>
            <a:r>
              <a:rPr b="0" i="1" lang="en" sz="1200" u="none" cap="none" strike="noStrike">
                <a:solidFill>
                  <a:schemeClr val="accent3"/>
                </a:solidFill>
                <a:latin typeface="Average"/>
                <a:ea typeface="Average"/>
                <a:cs typeface="Average"/>
                <a:sym typeface="Average"/>
              </a:rPr>
              <a:t>http://www.memoriasdelatrato.org/index.php/component/k2/item/220-bojaya-y-atrato-medio-urge-respetar-el-si-de-las-victimas-frente-al-acuerdo-de-paz</a:t>
            </a:r>
          </a:p>
        </p:txBody>
      </p:sp>
      <p:pic>
        <p:nvPicPr>
          <p:cNvPr id="153" name="Shape 153"/>
          <p:cNvPicPr preferRelativeResize="0"/>
          <p:nvPr/>
        </p:nvPicPr>
        <p:blipFill rotWithShape="1">
          <a:blip r:embed="rId3">
            <a:alphaModFix/>
          </a:blip>
          <a:srcRect b="0" l="0" r="0" t="0"/>
          <a:stretch/>
        </p:blipFill>
        <p:spPr>
          <a:xfrm>
            <a:off x="4171175" y="1152475"/>
            <a:ext cx="4813499" cy="320899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4" name="Shape 64"/>
        <p:cNvGrpSpPr/>
        <p:nvPr/>
      </p:nvGrpSpPr>
      <p:grpSpPr>
        <a:xfrm>
          <a:off x="0" y="0"/>
          <a:ext cx="0" cy="0"/>
          <a:chOff x="0" y="0"/>
          <a:chExt cx="0" cy="0"/>
        </a:xfrm>
      </p:grpSpPr>
      <p:sp>
        <p:nvSpPr>
          <p:cNvPr id="65" name="Shape 65"/>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Background - as a political movement</a:t>
            </a:r>
          </a:p>
        </p:txBody>
      </p:sp>
      <p:sp>
        <p:nvSpPr>
          <p:cNvPr id="66" name="Shape 66"/>
          <p:cNvSpPr txBox="1"/>
          <p:nvPr>
            <p:ph idx="1" type="body"/>
          </p:nvPr>
        </p:nvSpPr>
        <p:spPr>
          <a:xfrm>
            <a:off x="311700" y="1152475"/>
            <a:ext cx="4014299" cy="3695099"/>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Land held in the hands of 20 richest families - FARC was born out of a political movement to institute land reform in the 1950s. </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Colombia never had the same Chavismo or Correaismo as its neighbors (US influence) - so the movement was quashed in the cities and moved to the rural areas and forest</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Paramilitary groups and bacrimes</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Falsos positivos</a:t>
            </a:r>
          </a:p>
        </p:txBody>
      </p:sp>
      <p:pic>
        <p:nvPicPr>
          <p:cNvPr descr="20160412_091002.jpg" id="67" name="Shape 67"/>
          <p:cNvPicPr preferRelativeResize="0"/>
          <p:nvPr/>
        </p:nvPicPr>
        <p:blipFill rotWithShape="1">
          <a:blip r:embed="rId3">
            <a:alphaModFix/>
          </a:blip>
          <a:srcRect b="0" l="0" r="0" t="0"/>
          <a:stretch/>
        </p:blipFill>
        <p:spPr>
          <a:xfrm>
            <a:off x="4394348" y="1399699"/>
            <a:ext cx="4437951" cy="2662774"/>
          </a:xfrm>
          <a:prstGeom prst="rect">
            <a:avLst/>
          </a:prstGeom>
          <a:noFill/>
          <a:ln>
            <a:noFill/>
          </a:ln>
        </p:spPr>
      </p:pic>
      <p:sp>
        <p:nvSpPr>
          <p:cNvPr id="68" name="Shape 68"/>
          <p:cNvSpPr txBox="1"/>
          <p:nvPr>
            <p:ph idx="1" type="body"/>
          </p:nvPr>
        </p:nvSpPr>
        <p:spPr>
          <a:xfrm>
            <a:off x="4326075" y="4062475"/>
            <a:ext cx="3625500" cy="500699"/>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accent3"/>
              </a:buClr>
              <a:buSzPct val="25000"/>
              <a:buFont typeface="Average"/>
              <a:buNone/>
            </a:pPr>
            <a:r>
              <a:rPr b="0" i="0" lang="en" sz="1400" u="none" cap="none" strike="noStrike">
                <a:solidFill>
                  <a:schemeClr val="accent3"/>
                </a:solidFill>
                <a:latin typeface="Average"/>
                <a:ea typeface="Average"/>
                <a:cs typeface="Average"/>
                <a:sym typeface="Average"/>
              </a:rPr>
              <a:t>Nariño department, Colombia</a:t>
            </a: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2" name="Shape 72"/>
        <p:cNvGrpSpPr/>
        <p:nvPr/>
      </p:nvGrpSpPr>
      <p:grpSpPr>
        <a:xfrm>
          <a:off x="0" y="0"/>
          <a:ext cx="0" cy="0"/>
          <a:chOff x="0" y="0"/>
          <a:chExt cx="0" cy="0"/>
        </a:xfrm>
      </p:grpSpPr>
      <p:sp>
        <p:nvSpPr>
          <p:cNvPr id="73" name="Shape 73"/>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FARC territories</a:t>
            </a:r>
          </a:p>
        </p:txBody>
      </p:sp>
      <p:sp>
        <p:nvSpPr>
          <p:cNvPr id="74" name="Shape 74"/>
          <p:cNvSpPr txBox="1"/>
          <p:nvPr>
            <p:ph idx="1" type="body"/>
          </p:nvPr>
        </p:nvSpPr>
        <p:spPr>
          <a:xfrm>
            <a:off x="311700" y="1152475"/>
            <a:ext cx="4262699" cy="3638400"/>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Primarily in the Pacific - Nariño, Cauca, Valle de Cauca, Putumayo, Caquetá, Chocó. Areas that have a lot of coca production. </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ELN exists in areas closer to Venezuela - Arauca, Norte Santander - and in the Caribbean, Antioquia, Cordoba - smuggling economies. </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Only 7,000 soldiers in all of Colombia - and only 300 in Nariño- but their network is wide-reaching. </a:t>
            </a:r>
          </a:p>
        </p:txBody>
      </p:sp>
      <p:pic>
        <p:nvPicPr>
          <p:cNvPr id="75" name="Shape 75"/>
          <p:cNvPicPr preferRelativeResize="0"/>
          <p:nvPr/>
        </p:nvPicPr>
        <p:blipFill rotWithShape="1">
          <a:blip r:embed="rId3">
            <a:alphaModFix/>
          </a:blip>
          <a:srcRect b="0" l="0" r="0" t="0"/>
          <a:stretch/>
        </p:blipFill>
        <p:spPr>
          <a:xfrm>
            <a:off x="5373101" y="0"/>
            <a:ext cx="3770895" cy="51434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Who are they?</a:t>
            </a:r>
          </a:p>
        </p:txBody>
      </p:sp>
      <p:sp>
        <p:nvSpPr>
          <p:cNvPr id="81" name="Shape 81"/>
          <p:cNvSpPr txBox="1"/>
          <p:nvPr>
            <p:ph idx="1" type="body"/>
          </p:nvPr>
        </p:nvSpPr>
        <p:spPr>
          <a:xfrm>
            <a:off x="311700" y="1152475"/>
            <a:ext cx="8520599" cy="853199"/>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accent3"/>
              </a:buClr>
              <a:buSzPct val="25000"/>
              <a:buFont typeface="Average"/>
              <a:buNone/>
            </a:pPr>
            <a:r>
              <a:rPr b="0" i="0" lang="en" sz="1800" u="none" cap="none" strike="noStrike">
                <a:solidFill>
                  <a:schemeClr val="accent3"/>
                </a:solidFill>
                <a:latin typeface="Average"/>
                <a:ea typeface="Average"/>
                <a:cs typeface="Average"/>
                <a:sym typeface="Average"/>
              </a:rPr>
              <a:t>Often hail from rural areas - indigenous populations particularly. Many were kidnapped as children, or had few economic opportunities where they were living.</a:t>
            </a:r>
          </a:p>
        </p:txBody>
      </p:sp>
      <p:pic>
        <p:nvPicPr>
          <p:cNvPr id="82" name="Shape 82"/>
          <p:cNvPicPr preferRelativeResize="0"/>
          <p:nvPr/>
        </p:nvPicPr>
        <p:blipFill rotWithShape="1">
          <a:blip r:embed="rId3">
            <a:alphaModFix/>
          </a:blip>
          <a:srcRect b="0" l="0" r="0" t="0"/>
          <a:stretch/>
        </p:blipFill>
        <p:spPr>
          <a:xfrm>
            <a:off x="125173" y="2594324"/>
            <a:ext cx="4528975" cy="2549175"/>
          </a:xfrm>
          <a:prstGeom prst="rect">
            <a:avLst/>
          </a:prstGeom>
          <a:noFill/>
          <a:ln>
            <a:noFill/>
          </a:ln>
        </p:spPr>
      </p:pic>
      <p:sp>
        <p:nvSpPr>
          <p:cNvPr id="83" name="Shape 83"/>
          <p:cNvSpPr txBox="1"/>
          <p:nvPr/>
        </p:nvSpPr>
        <p:spPr>
          <a:xfrm>
            <a:off x="4895100" y="3400825"/>
            <a:ext cx="3937199" cy="762299"/>
          </a:xfrm>
          <a:prstGeom prst="rect">
            <a:avLst/>
          </a:prstGeom>
          <a:noFill/>
          <a:ln>
            <a:noFill/>
          </a:ln>
        </p:spPr>
        <p:txBody>
          <a:bodyPr anchorCtr="0" anchor="ctr" bIns="91425" lIns="91425" rIns="91425" tIns="91425">
            <a:noAutofit/>
          </a:bodyPr>
          <a:lstStyle/>
          <a:p>
            <a:pPr indent="0" lvl="0" marL="0" marR="0" rtl="0" algn="l">
              <a:lnSpc>
                <a:spcPct val="100000"/>
              </a:lnSpc>
              <a:spcBef>
                <a:spcPts val="0"/>
              </a:spcBef>
              <a:spcAft>
                <a:spcPts val="0"/>
              </a:spcAft>
              <a:buClr>
                <a:schemeClr val="hlink"/>
              </a:buClr>
              <a:buSzPct val="25000"/>
              <a:buFont typeface="Arial"/>
              <a:buNone/>
            </a:pPr>
            <a:r>
              <a:rPr b="0" i="0" lang="en" sz="1400" u="sng" cap="none" strike="noStrike">
                <a:solidFill>
                  <a:schemeClr val="hlink"/>
                </a:solidFill>
                <a:latin typeface="Arial"/>
                <a:ea typeface="Arial"/>
                <a:cs typeface="Arial"/>
                <a:sym typeface="Arial"/>
                <a:hlinkClick r:id="rId4"/>
              </a:rPr>
              <a:t>http://www.nytimes.com/2016/04/28/world/americas/colombia-farc-child-soldiers.html</a:t>
            </a:r>
          </a:p>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hlink"/>
              </a:buClr>
              <a:buSzPct val="25000"/>
              <a:buFont typeface="Arial"/>
              <a:buNone/>
            </a:pPr>
            <a:r>
              <a:rPr b="0" i="0" lang="en" sz="1400" u="sng" cap="none" strike="noStrike">
                <a:solidFill>
                  <a:schemeClr val="hlink"/>
                </a:solidFill>
                <a:latin typeface="Arial"/>
                <a:ea typeface="Arial"/>
                <a:cs typeface="Arial"/>
                <a:sym typeface="Arial"/>
                <a:hlinkClick r:id="rId5"/>
              </a:rPr>
              <a:t>http://www.nytimes.com/2016/03/19/world/americas/colombia-farc-rebels.html?_r=0</a:t>
            </a:r>
          </a:p>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chemeClr val="hlink"/>
              </a:buClr>
              <a:buSzPct val="25000"/>
              <a:buFont typeface="Arial"/>
              <a:buNone/>
            </a:pPr>
            <a:r>
              <a:rPr b="0" i="0" lang="en" sz="1400" u="sng" cap="none" strike="noStrike">
                <a:solidFill>
                  <a:schemeClr val="hlink"/>
                </a:solidFill>
                <a:latin typeface="Arial"/>
                <a:ea typeface="Arial"/>
                <a:cs typeface="Arial"/>
                <a:sym typeface="Arial"/>
                <a:hlinkClick r:id="rId6"/>
              </a:rPr>
              <a:t>http://www.nytimes.com/2016/08/26/world/americas/colombia-farc-peace-deal.html</a:t>
            </a:r>
          </a:p>
          <a:p>
            <a:pPr indent="0" lvl="0" marL="0" marR="0" rtl="0" algn="l">
              <a:lnSpc>
                <a:spcPct val="100000"/>
              </a:lnSpc>
              <a:spcBef>
                <a:spcPts val="0"/>
              </a:spcBef>
              <a:spcAft>
                <a:spcPts val="0"/>
              </a:spcAft>
              <a:buClr>
                <a:srgbClr val="000000"/>
              </a:buClr>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7" name="Shape 87"/>
        <p:cNvGrpSpPr/>
        <p:nvPr/>
      </p:nvGrpSpPr>
      <p:grpSpPr>
        <a:xfrm>
          <a:off x="0" y="0"/>
          <a:ext cx="0" cy="0"/>
          <a:chOff x="0" y="0"/>
          <a:chExt cx="0" cy="0"/>
        </a:xfrm>
      </p:grpSpPr>
      <p:sp>
        <p:nvSpPr>
          <p:cNvPr id="88" name="Shape 88"/>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Linkages to drug trafficking</a:t>
            </a:r>
          </a:p>
        </p:txBody>
      </p:sp>
      <p:sp>
        <p:nvSpPr>
          <p:cNvPr id="89" name="Shape 89"/>
          <p:cNvSpPr txBox="1"/>
          <p:nvPr>
            <p:ph idx="1" type="body"/>
          </p:nvPr>
        </p:nvSpPr>
        <p:spPr>
          <a:xfrm>
            <a:off x="311700" y="1152475"/>
            <a:ext cx="3147600" cy="3820199"/>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Official position - taxes on the drug trade in their territories</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Why would smallholder farmers in Colombia grow coca if it’s so dangerous? </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Dangers - aerial spraying of coca fields, health impacts + production impacts</a:t>
            </a:r>
          </a:p>
        </p:txBody>
      </p:sp>
      <p:pic>
        <p:nvPicPr>
          <p:cNvPr descr="20160412_104304.jpg" id="90" name="Shape 90"/>
          <p:cNvPicPr preferRelativeResize="0"/>
          <p:nvPr/>
        </p:nvPicPr>
        <p:blipFill rotWithShape="1">
          <a:blip r:embed="rId3">
            <a:alphaModFix/>
          </a:blip>
          <a:srcRect b="0" l="0" r="0" t="0"/>
          <a:stretch/>
        </p:blipFill>
        <p:spPr>
          <a:xfrm>
            <a:off x="3594648" y="1323174"/>
            <a:ext cx="5367301" cy="3220373"/>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4" name="Shape 94"/>
        <p:cNvGrpSpPr/>
        <p:nvPr/>
      </p:nvGrpSpPr>
      <p:grpSpPr>
        <a:xfrm>
          <a:off x="0" y="0"/>
          <a:ext cx="0" cy="0"/>
          <a:chOff x="0" y="0"/>
          <a:chExt cx="0" cy="0"/>
        </a:xfrm>
      </p:grpSpPr>
      <p:sp>
        <p:nvSpPr>
          <p:cNvPr id="95" name="Shape 95"/>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Culture of peace</a:t>
            </a:r>
          </a:p>
        </p:txBody>
      </p:sp>
      <p:sp>
        <p:nvSpPr>
          <p:cNvPr id="96" name="Shape 96"/>
          <p:cNvSpPr txBox="1"/>
          <p:nvPr>
            <p:ph idx="1" type="body"/>
          </p:nvPr>
        </p:nvSpPr>
        <p:spPr>
          <a:xfrm>
            <a:off x="182075" y="1017725"/>
            <a:ext cx="6053699" cy="3416400"/>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After 52 years of war, 6 million displacements and over 200,000 deaths, GoC entered into its fourth round of peace talks in 2012</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GoC is highly invested in peace and did an </a:t>
            </a:r>
            <a:r>
              <a:rPr b="0" i="0" lang="en" sz="1800" u="sng" cap="none" strike="noStrike">
                <a:solidFill>
                  <a:schemeClr val="hlink"/>
                </a:solidFill>
                <a:latin typeface="Average"/>
                <a:ea typeface="Average"/>
                <a:cs typeface="Average"/>
                <a:sym typeface="Average"/>
                <a:hlinkClick r:id="rId3"/>
              </a:rPr>
              <a:t>economic analysis</a:t>
            </a:r>
            <a:r>
              <a:rPr b="0" i="0" lang="en" sz="1800" u="none" cap="none" strike="noStrike">
                <a:solidFill>
                  <a:schemeClr val="accent3"/>
                </a:solidFill>
                <a:latin typeface="Average"/>
                <a:ea typeface="Average"/>
                <a:cs typeface="Average"/>
                <a:sym typeface="Average"/>
              </a:rPr>
              <a:t> of how much war costs v. peace per year in terms of environmental damage </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Created a new Post-Conflict Ministry in the build-up to October 2nd</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Reparations Victims Unit - Government Agency to reintegrate former FARC fighters and give reparations to victims</a:t>
            </a:r>
          </a:p>
          <a:p>
            <a:pPr indent="0" lvl="0" marL="0" marR="0" rtl="0" algn="l">
              <a:lnSpc>
                <a:spcPct val="115000"/>
              </a:lnSpc>
              <a:spcBef>
                <a:spcPts val="1600"/>
              </a:spcBef>
              <a:spcAft>
                <a:spcPts val="0"/>
              </a:spcAft>
              <a:buClr>
                <a:schemeClr val="accent3"/>
              </a:buClr>
              <a:buSzPct val="25000"/>
              <a:buFont typeface="Average"/>
              <a:buNone/>
            </a:pPr>
            <a:r>
              <a:t/>
            </a:r>
            <a:endParaRPr b="0" i="0" sz="1800" u="none" cap="none" strike="noStrike">
              <a:solidFill>
                <a:schemeClr val="accent3"/>
              </a:solidFill>
              <a:latin typeface="Average"/>
              <a:ea typeface="Average"/>
              <a:cs typeface="Average"/>
              <a:sym typeface="Average"/>
            </a:endParaRPr>
          </a:p>
        </p:txBody>
      </p:sp>
      <p:pic>
        <p:nvPicPr>
          <p:cNvPr id="97" name="Shape 97"/>
          <p:cNvPicPr preferRelativeResize="0"/>
          <p:nvPr/>
        </p:nvPicPr>
        <p:blipFill rotWithShape="1">
          <a:blip r:embed="rId4">
            <a:alphaModFix/>
          </a:blip>
          <a:srcRect b="0" l="0" r="0" t="0"/>
          <a:stretch/>
        </p:blipFill>
        <p:spPr>
          <a:xfrm>
            <a:off x="6324600" y="90486"/>
            <a:ext cx="2819400" cy="49625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1" name="Shape 101"/>
        <p:cNvGrpSpPr/>
        <p:nvPr/>
      </p:nvGrpSpPr>
      <p:grpSpPr>
        <a:xfrm>
          <a:off x="0" y="0"/>
          <a:ext cx="0" cy="0"/>
          <a:chOff x="0" y="0"/>
          <a:chExt cx="0" cy="0"/>
        </a:xfrm>
      </p:grpSpPr>
      <p:sp>
        <p:nvSpPr>
          <p:cNvPr id="102" name="Shape 102"/>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Government attempts to de-arm the FARC</a:t>
            </a:r>
          </a:p>
        </p:txBody>
      </p:sp>
      <p:sp>
        <p:nvSpPr>
          <p:cNvPr id="103" name="Shape 103"/>
          <p:cNvSpPr txBox="1"/>
          <p:nvPr>
            <p:ph idx="1" type="body"/>
          </p:nvPr>
        </p:nvSpPr>
        <p:spPr>
          <a:xfrm>
            <a:off x="311700" y="1152475"/>
            <a:ext cx="8520599" cy="3416400"/>
          </a:xfrm>
          <a:prstGeom prst="rect">
            <a:avLst/>
          </a:prstGeom>
          <a:noFill/>
          <a:ln>
            <a:noFill/>
          </a:ln>
        </p:spPr>
        <p:txBody>
          <a:bodyPr anchorCtr="0" anchor="t" bIns="91425" lIns="91425" rIns="91425" tIns="91425">
            <a:noAutofit/>
          </a:bodyPr>
          <a:lstStyle/>
          <a:p>
            <a:pPr indent="0" lvl="0" marL="0" marR="0" rtl="0" algn="l">
              <a:lnSpc>
                <a:spcPct val="115000"/>
              </a:lnSpc>
              <a:spcBef>
                <a:spcPts val="0"/>
              </a:spcBef>
              <a:spcAft>
                <a:spcPts val="0"/>
              </a:spcAft>
              <a:buClr>
                <a:schemeClr val="accent3"/>
              </a:buClr>
              <a:buSzPct val="25000"/>
              <a:buFont typeface="Average"/>
              <a:buNone/>
            </a:pPr>
            <a:r>
              <a:t/>
            </a:r>
            <a:endParaRPr b="0" i="0" sz="1800" u="none" cap="none" strike="noStrike">
              <a:solidFill>
                <a:schemeClr val="accent3"/>
              </a:solidFill>
              <a:latin typeface="Average"/>
              <a:ea typeface="Average"/>
              <a:cs typeface="Average"/>
              <a:sym typeface="Average"/>
            </a:endParaRPr>
          </a:p>
        </p:txBody>
      </p:sp>
      <p:sp>
        <p:nvSpPr>
          <p:cNvPr descr="Colombia is a country of exceptional beauty and promise, and it’s also a country where the F.A.R.C. guerrilla movement has incited violence for 50 years. “In my lifetime, I have never lived one day of peace in my country,” says Jose Miguel Sokoloff. This ad executive and his team saw an opportunity to sway guerrillas' hearts and minds with Christmas trees and personalized messages strategically placed throughout the jungle. A look at the creative messages that have led thousands of guerrillas to abandon the war, and the key insights behind these surprising tactics.  TEDTalks is a daily video podcast of the best talks and performances from the TED Conference, where the world's leading thinkers and doers give the talk of their lives in 18 minutes (or less). Look for talks on Technology, Entertainment and Design -- plus science, business, global issues, the arts and much more. Find closed captions and translated subtitles in many languages at http://www.ted.com/translate  Follow TED news on Twitter: http://www.twitter.com/tednews Like TED on Facebook: https://www.facebook.com/TED  Subscribe to our channel: http://www.youtube.com/user/TEDtalksDirector" id="104" name="Shape 104" title="Jose Miguel Sokoloff: How we used Christmas lights to fight a war">
            <a:hlinkClick r:id="rId3"/>
          </p:cNvPr>
          <p:cNvSpPr/>
          <p:nvPr/>
        </p:nvSpPr>
        <p:spPr>
          <a:xfrm>
            <a:off x="1682900" y="1017725"/>
            <a:ext cx="5329766" cy="3997323"/>
          </a:xfrm>
          <a:prstGeom prst="rect">
            <a:avLst/>
          </a:prstGeom>
          <a:blipFill rotWithShape="1">
            <a:blip r:embed="rId4">
              <a:alphaModFix/>
            </a:blip>
            <a:stretch>
              <a:fillRect b="0" l="0" r="0" t="0"/>
            </a:stretch>
          </a:blipFill>
          <a:ln>
            <a:noFill/>
          </a:ln>
        </p:spPr>
        <p:txBody>
          <a:bodyPr anchorCtr="0" anchor="ctr" bIns="91425" lIns="91425" rIns="91425" tIns="91425">
            <a:noAutofit/>
          </a:bodyPr>
          <a:lstStyle/>
          <a:p>
            <a:pPr lvl="0">
              <a:spcBef>
                <a:spcPts val="0"/>
              </a:spcBef>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8" name="Shape 108"/>
        <p:cNvGrpSpPr/>
        <p:nvPr/>
      </p:nvGrpSpPr>
      <p:grpSpPr>
        <a:xfrm>
          <a:off x="0" y="0"/>
          <a:ext cx="0" cy="0"/>
          <a:chOff x="0" y="0"/>
          <a:chExt cx="0" cy="0"/>
        </a:xfrm>
      </p:grpSpPr>
      <p:sp>
        <p:nvSpPr>
          <p:cNvPr id="109" name="Shape 109"/>
          <p:cNvSpPr txBox="1"/>
          <p:nvPr>
            <p:ph type="title"/>
          </p:nvPr>
        </p:nvSpPr>
        <p:spPr>
          <a:xfrm>
            <a:off x="311700" y="445025"/>
            <a:ext cx="8520599" cy="572699"/>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What the peace accords would have been</a:t>
            </a:r>
          </a:p>
        </p:txBody>
      </p:sp>
      <p:sp>
        <p:nvSpPr>
          <p:cNvPr id="110" name="Shape 110"/>
          <p:cNvSpPr txBox="1"/>
          <p:nvPr>
            <p:ph idx="1" type="body"/>
          </p:nvPr>
        </p:nvSpPr>
        <p:spPr>
          <a:xfrm>
            <a:off x="311700" y="1152475"/>
            <a:ext cx="8382300" cy="3416400"/>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1" i="0" lang="en" sz="1800" u="none" cap="none" strike="noStrike">
                <a:solidFill>
                  <a:schemeClr val="accent3"/>
                </a:solidFill>
                <a:latin typeface="Average"/>
                <a:ea typeface="Average"/>
                <a:cs typeface="Average"/>
                <a:sym typeface="Average"/>
              </a:rPr>
              <a:t>Political participation</a:t>
            </a:r>
            <a:r>
              <a:rPr b="0" i="0" lang="en" sz="1800" u="none" cap="none" strike="noStrike">
                <a:solidFill>
                  <a:schemeClr val="accent3"/>
                </a:solidFill>
                <a:latin typeface="Average"/>
                <a:ea typeface="Average"/>
                <a:cs typeface="Average"/>
                <a:sym typeface="Average"/>
              </a:rPr>
              <a:t> of the FARC in the House and the Senate - 5 guaranteed seats in each over the next two election cycles</a:t>
            </a:r>
          </a:p>
          <a:p>
            <a:pPr indent="-228600" lvl="0" marL="457200" marR="0" rtl="0" algn="l">
              <a:lnSpc>
                <a:spcPct val="115000"/>
              </a:lnSpc>
              <a:spcBef>
                <a:spcPts val="1600"/>
              </a:spcBef>
              <a:spcAft>
                <a:spcPts val="0"/>
              </a:spcAft>
              <a:buClr>
                <a:schemeClr val="accent3"/>
              </a:buClr>
              <a:buSzPct val="100000"/>
              <a:buFont typeface="Average"/>
              <a:buAutoNum type="arabicPeriod"/>
            </a:pPr>
            <a:r>
              <a:rPr b="1" i="0" lang="en" sz="1800" u="none" cap="none" strike="noStrike">
                <a:solidFill>
                  <a:schemeClr val="accent3"/>
                </a:solidFill>
                <a:latin typeface="Average"/>
                <a:ea typeface="Average"/>
                <a:cs typeface="Average"/>
                <a:sym typeface="Average"/>
              </a:rPr>
              <a:t>Rural development and land reform</a:t>
            </a:r>
            <a:r>
              <a:rPr b="0" i="0" lang="en" sz="1800" u="none" cap="none" strike="noStrike">
                <a:solidFill>
                  <a:schemeClr val="accent3"/>
                </a:solidFill>
                <a:latin typeface="Average"/>
                <a:ea typeface="Average"/>
                <a:cs typeface="Average"/>
                <a:sym typeface="Average"/>
              </a:rPr>
              <a:t> </a:t>
            </a:r>
          </a:p>
          <a:p>
            <a:pPr indent="-228600" lvl="0" marL="457200" marR="0" rtl="0" algn="l">
              <a:lnSpc>
                <a:spcPct val="115000"/>
              </a:lnSpc>
              <a:spcBef>
                <a:spcPts val="1600"/>
              </a:spcBef>
              <a:spcAft>
                <a:spcPts val="0"/>
              </a:spcAft>
              <a:buClr>
                <a:schemeClr val="accent3"/>
              </a:buClr>
              <a:buSzPct val="100000"/>
              <a:buFont typeface="Average"/>
              <a:buAutoNum type="arabicPeriod"/>
            </a:pPr>
            <a:r>
              <a:rPr b="1" i="0" lang="en" sz="1800" u="none" cap="none" strike="noStrike">
                <a:solidFill>
                  <a:schemeClr val="accent3"/>
                </a:solidFill>
                <a:latin typeface="Average"/>
                <a:ea typeface="Average"/>
                <a:cs typeface="Average"/>
                <a:sym typeface="Average"/>
              </a:rPr>
              <a:t>Drug trade </a:t>
            </a:r>
          </a:p>
          <a:p>
            <a:pPr indent="-228600" lvl="0" marL="457200" marR="0" rtl="0" algn="l">
              <a:lnSpc>
                <a:spcPct val="115000"/>
              </a:lnSpc>
              <a:spcBef>
                <a:spcPts val="1600"/>
              </a:spcBef>
              <a:spcAft>
                <a:spcPts val="0"/>
              </a:spcAft>
              <a:buClr>
                <a:schemeClr val="accent3"/>
              </a:buClr>
              <a:buSzPct val="100000"/>
              <a:buFont typeface="Average"/>
              <a:buAutoNum type="arabicPeriod"/>
            </a:pPr>
            <a:r>
              <a:rPr b="1" i="0" lang="en" sz="1800" u="none" cap="none" strike="noStrike">
                <a:solidFill>
                  <a:schemeClr val="accent3"/>
                </a:solidFill>
                <a:latin typeface="Average"/>
                <a:ea typeface="Average"/>
                <a:cs typeface="Average"/>
                <a:sym typeface="Average"/>
              </a:rPr>
              <a:t>Justice - </a:t>
            </a:r>
            <a:r>
              <a:rPr b="0" i="0" lang="en" sz="1800" u="none" cap="none" strike="noStrike">
                <a:solidFill>
                  <a:schemeClr val="accent3"/>
                </a:solidFill>
                <a:latin typeface="Average"/>
                <a:ea typeface="Average"/>
                <a:cs typeface="Average"/>
                <a:sym typeface="Average"/>
              </a:rPr>
              <a:t>no war crimes, no jail time as long as they participate in in a truth tribunal and reintegration programs that help victims; war crimes, no jail time, 8 years of restricted movement; convicted war criminals up to 20 years in prison - applies for both FARC and Colombian military </a:t>
            </a: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445025"/>
            <a:ext cx="4319700" cy="1386900"/>
          </a:xfrm>
          <a:prstGeom prst="rect">
            <a:avLst/>
          </a:prstGeom>
          <a:noFill/>
          <a:ln>
            <a:noFill/>
          </a:ln>
        </p:spPr>
        <p:txBody>
          <a:bodyPr anchorCtr="0" anchor="t" bIns="91425" lIns="91425" rIns="91425" tIns="91425">
            <a:noAutofit/>
          </a:bodyPr>
          <a:lstStyle/>
          <a:p>
            <a:pPr indent="0" lvl="0" marL="0" marR="0" rtl="0" algn="l">
              <a:lnSpc>
                <a:spcPct val="100000"/>
              </a:lnSpc>
              <a:spcBef>
                <a:spcPts val="0"/>
              </a:spcBef>
              <a:spcAft>
                <a:spcPts val="0"/>
              </a:spcAft>
              <a:buClr>
                <a:schemeClr val="dk1"/>
              </a:buClr>
              <a:buSzPct val="25000"/>
              <a:buFont typeface="Oswald"/>
              <a:buNone/>
            </a:pPr>
            <a:r>
              <a:rPr b="0" i="0" lang="en" sz="3000" u="none" cap="none" strike="noStrike">
                <a:solidFill>
                  <a:schemeClr val="dk1"/>
                </a:solidFill>
                <a:latin typeface="Oswald"/>
                <a:ea typeface="Oswald"/>
                <a:cs typeface="Oswald"/>
                <a:sym typeface="Oswald"/>
              </a:rPr>
              <a:t>Transitory rural settlement normalization zones</a:t>
            </a:r>
          </a:p>
        </p:txBody>
      </p:sp>
      <p:sp>
        <p:nvSpPr>
          <p:cNvPr id="116" name="Shape 116"/>
          <p:cNvSpPr txBox="1"/>
          <p:nvPr>
            <p:ph idx="1" type="body"/>
          </p:nvPr>
        </p:nvSpPr>
        <p:spPr>
          <a:xfrm>
            <a:off x="214950" y="1831925"/>
            <a:ext cx="4513200" cy="2978399"/>
          </a:xfrm>
          <a:prstGeom prst="rect">
            <a:avLst/>
          </a:prstGeom>
          <a:noFill/>
          <a:ln>
            <a:noFill/>
          </a:ln>
        </p:spPr>
        <p:txBody>
          <a:bodyPr anchorCtr="0" anchor="t" bIns="91425" lIns="91425" rIns="91425" tIns="91425">
            <a:noAutofit/>
          </a:bodyPr>
          <a:lstStyle/>
          <a:p>
            <a:pPr indent="-228600" lvl="0" marL="457200" marR="0" rtl="0" algn="l">
              <a:lnSpc>
                <a:spcPct val="115000"/>
              </a:lnSpc>
              <a:spcBef>
                <a:spcPts val="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23 camps manned by the UN, the police and the military, where FARC combatants can de-arm and engage in productive activities with local communities and receive trainings on how to adjust to civilian life</a:t>
            </a:r>
          </a:p>
          <a:p>
            <a:pPr indent="-228600" lvl="0" marL="457200" marR="0" rtl="0" algn="l">
              <a:lnSpc>
                <a:spcPct val="115000"/>
              </a:lnSpc>
              <a:spcBef>
                <a:spcPts val="1600"/>
              </a:spcBef>
              <a:spcAft>
                <a:spcPts val="0"/>
              </a:spcAft>
              <a:buClr>
                <a:schemeClr val="accent3"/>
              </a:buClr>
              <a:buSzPct val="100000"/>
              <a:buFont typeface="Average"/>
              <a:buAutoNum type="arabicPeriod"/>
            </a:pPr>
            <a:r>
              <a:rPr b="0" i="0" lang="en" sz="1800" u="none" cap="none" strike="noStrike">
                <a:solidFill>
                  <a:schemeClr val="accent3"/>
                </a:solidFill>
                <a:latin typeface="Average"/>
                <a:ea typeface="Average"/>
                <a:cs typeface="Average"/>
                <a:sym typeface="Average"/>
              </a:rPr>
              <a:t>Rebels can stay there for up to six months, then will be reunited with their families</a:t>
            </a:r>
          </a:p>
        </p:txBody>
      </p:sp>
      <p:pic>
        <p:nvPicPr>
          <p:cNvPr id="117" name="Shape 117"/>
          <p:cNvPicPr preferRelativeResize="0"/>
          <p:nvPr/>
        </p:nvPicPr>
        <p:blipFill rotWithShape="1">
          <a:blip r:embed="rId3">
            <a:alphaModFix/>
          </a:blip>
          <a:srcRect b="0" l="0" r="0" t="0"/>
          <a:stretch/>
        </p:blipFill>
        <p:spPr>
          <a:xfrm>
            <a:off x="5130750" y="0"/>
            <a:ext cx="3570799" cy="514349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